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3648" r:id="rId1"/>
  </p:sldMasterIdLst>
  <p:notesMasterIdLst>
    <p:notesMasterId r:id="rId20"/>
  </p:notesMasterIdLst>
  <p:sldIdLst>
    <p:sldId id="279" r:id="rId2"/>
    <p:sldId id="280" r:id="rId3"/>
    <p:sldId id="281" r:id="rId4"/>
    <p:sldId id="268" r:id="rId5"/>
    <p:sldId id="269" r:id="rId6"/>
    <p:sldId id="270" r:id="rId7"/>
    <p:sldId id="271" r:id="rId8"/>
    <p:sldId id="272" r:id="rId9"/>
    <p:sldId id="273" r:id="rId10"/>
    <p:sldId id="274" r:id="rId11"/>
    <p:sldId id="275" r:id="rId12"/>
    <p:sldId id="286" r:id="rId13"/>
    <p:sldId id="287" r:id="rId14"/>
    <p:sldId id="284" r:id="rId15"/>
    <p:sldId id="285" r:id="rId16"/>
    <p:sldId id="288" r:id="rId17"/>
    <p:sldId id="289" r:id="rId18"/>
    <p:sldId id="290"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Raleway Black" panose="020B0604020202020204" charset="0"/>
      <p:bold r:id="rId27"/>
      <p:boldItalic r:id="rId28"/>
    </p:embeddedFont>
    <p:embeddedFont>
      <p:font typeface="Arial Narrow" panose="020B0606020202030204" pitchFamily="34" charset="0"/>
      <p:regular r:id="rId29"/>
      <p:bold r:id="rId30"/>
      <p:italic r:id="rId31"/>
      <p:boldItalic r:id="rId32"/>
    </p:embeddedFont>
    <p:embeddedFont>
      <p:font typeface="Tahoma" panose="020B0604030504040204" pitchFamily="34" charset="0"/>
      <p:regular r:id="rId33"/>
      <p:bold r:id="rId34"/>
    </p:embeddedFont>
    <p:embeddedFont>
      <p:font typeface="Raleway" panose="020B0604020202020204" charset="0"/>
      <p:regular r:id="rId35"/>
      <p:bold r:id="rId36"/>
      <p:italic r:id="rId37"/>
      <p:boldItalic r:id="rId38"/>
    </p:embeddedFont>
  </p:embeddedFontLst>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but" id="{F4B28558-BD2C-4F7C-9B74-94C53C88D936}">
          <p14:sldIdLst>
            <p14:sldId id="279"/>
            <p14:sldId id="280"/>
          </p14:sldIdLst>
        </p14:section>
        <p14:section name="plan" id="{AF8BB0BD-0780-445B-A579-39545F6DBB21}">
          <p14:sldIdLst>
            <p14:sldId id="281"/>
          </p14:sldIdLst>
        </p14:section>
        <p14:section name="intro et context" id="{DBB0F080-D76F-2449-A8A8-97428CE5CDE4}">
          <p14:sldIdLst>
            <p14:sldId id="268"/>
            <p14:sldId id="269"/>
            <p14:sldId id="270"/>
            <p14:sldId id="271"/>
          </p14:sldIdLst>
        </p14:section>
        <p14:section name="Solution" id="{D01103C6-D9B4-874A-903D-1D54C47D2E73}">
          <p14:sldIdLst>
            <p14:sldId id="272"/>
            <p14:sldId id="273"/>
          </p14:sldIdLst>
        </p14:section>
        <p14:section name="conception mecanique" id="{17ED8106-7472-CA40-A9D6-5927206203E6}">
          <p14:sldIdLst>
            <p14:sldId id="274"/>
            <p14:sldId id="275"/>
          </p14:sldIdLst>
        </p14:section>
        <p14:section name="developement IA" id="{319D3EDA-9D46-455A-9D88-5464412AA4DE}">
          <p14:sldIdLst>
            <p14:sldId id="286"/>
            <p14:sldId id="287"/>
          </p14:sldIdLst>
        </p14:section>
        <p14:section name="development logiciel" id="{D86BC3EE-F4CA-40C3-B3D4-610998638F7E}">
          <p14:sldIdLst>
            <p14:sldId id="284"/>
            <p14:sldId id="285"/>
          </p14:sldIdLst>
        </p14:section>
        <p14:section name="Conclusion" id="{649EEFC2-DF7E-4C6F-A81A-805BDCE524B4}">
          <p14:sldIdLst>
            <p14:sldId id="288"/>
            <p14:sldId id="289"/>
            <p14:sldId id="2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31D"/>
    <a:srgbClr val="101519"/>
    <a:srgbClr val="273E32"/>
    <a:srgbClr val="0D141A"/>
    <a:srgbClr val="0F141A"/>
    <a:srgbClr val="101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20F875-06B7-9942-BB3F-E42935B55AD6}" v="51" dt="2023-10-03T07:12:44.8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6860"/>
  </p:normalViewPr>
  <p:slideViewPr>
    <p:cSldViewPr snapToGrid="0" snapToObjects="1">
      <p:cViewPr>
        <p:scale>
          <a:sx n="25" d="100"/>
          <a:sy n="25" d="100"/>
        </p:scale>
        <p:origin x="2376" y="110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F6D82-066C-FA4D-8270-4E3B76B0A85B}" type="datetimeFigureOut">
              <a:t>17/06/2024</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92847-51ED-1449-A9AF-8F855167E8E6}" type="slidenum">
              <a:t>‹#›</a:t>
            </a:fld>
            <a:endParaRPr lang="en-LT"/>
          </a:p>
        </p:txBody>
      </p:sp>
    </p:spTree>
    <p:extLst>
      <p:ext uri="{BB962C8B-B14F-4D97-AF65-F5344CB8AC3E}">
        <p14:creationId xmlns:p14="http://schemas.microsoft.com/office/powerpoint/2010/main" val="281350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t>5</a:t>
            </a:fld>
            <a:endParaRPr lang="en-LT"/>
          </a:p>
        </p:txBody>
      </p:sp>
    </p:spTree>
    <p:extLst>
      <p:ext uri="{BB962C8B-B14F-4D97-AF65-F5344CB8AC3E}">
        <p14:creationId xmlns:p14="http://schemas.microsoft.com/office/powerpoint/2010/main" val="2277903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7</a:t>
            </a:fld>
            <a:endParaRPr lang="en-LT"/>
          </a:p>
        </p:txBody>
      </p:sp>
    </p:spTree>
    <p:extLst>
      <p:ext uri="{BB962C8B-B14F-4D97-AF65-F5344CB8AC3E}">
        <p14:creationId xmlns:p14="http://schemas.microsoft.com/office/powerpoint/2010/main" val="15107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9</a:t>
            </a:fld>
            <a:endParaRPr lang="en-LT"/>
          </a:p>
        </p:txBody>
      </p:sp>
    </p:spTree>
    <p:extLst>
      <p:ext uri="{BB962C8B-B14F-4D97-AF65-F5344CB8AC3E}">
        <p14:creationId xmlns:p14="http://schemas.microsoft.com/office/powerpoint/2010/main" val="1769308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35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826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917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17</a:t>
            </a:fld>
            <a:endParaRPr lang="en-LT"/>
          </a:p>
        </p:txBody>
      </p:sp>
    </p:spTree>
    <p:extLst>
      <p:ext uri="{BB962C8B-B14F-4D97-AF65-F5344CB8AC3E}">
        <p14:creationId xmlns:p14="http://schemas.microsoft.com/office/powerpoint/2010/main" val="1804465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5C1621EB-52E9-864A-B0F6-E4DE6976EFAF}" type="datetimeFigureOut">
              <a:t>17/06/2024</a:t>
            </a:fld>
            <a:endParaRPr lang="en-LT"/>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1052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5C1621EB-52E9-864A-B0F6-E4DE6976EFAF}" type="datetimeFigureOut">
              <a:t>17/06/2024</a:t>
            </a:fld>
            <a:endParaRPr lang="en-LT"/>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308699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5C1621EB-52E9-864A-B0F6-E4DE6976EFAF}" type="datetimeFigureOut">
              <a:t>17/06/2024</a:t>
            </a:fld>
            <a:endParaRPr lang="en-LT"/>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040774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5C1621EB-52E9-864A-B0F6-E4DE6976EFAF}" type="datetimeFigureOut">
              <a:t>17/06/2024</a:t>
            </a:fld>
            <a:endParaRPr lang="en-LT"/>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4461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5C1621EB-52E9-864A-B0F6-E4DE6976EFAF}" type="datetimeFigureOut">
              <a:t>17/06/2024</a:t>
            </a:fld>
            <a:endParaRPr lang="en-LT"/>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96897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5C1621EB-52E9-864A-B0F6-E4DE6976EFAF}" type="datetimeFigureOut">
              <a:t>17/06/2024</a:t>
            </a:fld>
            <a:endParaRPr lang="en-LT"/>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70322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5C1621EB-52E9-864A-B0F6-E4DE6976EFAF}" type="datetimeFigureOut">
              <a:t>17/06/2024</a:t>
            </a:fld>
            <a:endParaRPr lang="en-LT"/>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78886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5C1621EB-52E9-864A-B0F6-E4DE6976EFAF}" type="datetimeFigureOut">
              <a:t>17/06/2024</a:t>
            </a:fld>
            <a:endParaRPr lang="en-LT"/>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6095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17/06/2024</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5C1621EB-52E9-864A-B0F6-E4DE6976EFAF}" type="datetimeFigureOut">
              <a:t>17/06/2024</a:t>
            </a:fld>
            <a:endParaRPr lang="en-LT"/>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440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5C1621EB-52E9-864A-B0F6-E4DE6976EFAF}" type="datetimeFigureOut">
              <a:t>17/06/2024</a:t>
            </a:fld>
            <a:endParaRPr lang="en-LT"/>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2882049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t>17/06/2024</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0.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6.06.2024_07.42.10_REC">
            <a:hlinkClick r:id="" action="ppaction://media"/>
          </p:cNvPr>
          <p:cNvPicPr>
            <a:picLocks noChangeAspect="1"/>
          </p:cNvPicPr>
          <p:nvPr>
            <a:videoFile r:link="rId1"/>
            <p:extLst>
              <p:ext uri="{DAA4B4D4-6D71-4841-9C94-3DE7FCFB9230}">
                <p14:media xmlns:p14="http://schemas.microsoft.com/office/powerpoint/2010/main" r:embed="rId2">
                  <p14:trim end="32214"/>
                </p14:media>
              </p:ext>
            </p:extLst>
          </p:nvPr>
        </p:nvPicPr>
        <p:blipFill rotWithShape="1">
          <a:blip r:embed="rId4"/>
          <a:srcRect l="4453" t="2" r="1182" b="476"/>
          <a:stretch/>
        </p:blipFill>
        <p:spPr>
          <a:xfrm>
            <a:off x="0" y="0"/>
            <a:ext cx="12252960" cy="6858000"/>
          </a:xfrm>
          <a:prstGeom prst="rect">
            <a:avLst/>
          </a:prstGeom>
          <a:ln>
            <a:noFill/>
          </a:ln>
          <a:effectLst/>
          <a:scene3d>
            <a:camera prst="orthographicFront"/>
            <a:lightRig rig="balanced" dir="t"/>
          </a:scene3d>
          <a:sp3d prstMaterial="softEdge">
            <a:bevelT w="203200" h="101600" prst="cross"/>
            <a:contourClr>
              <a:srgbClr val="FFFFFF"/>
            </a:contourClr>
          </a:sp3d>
        </p:spPr>
      </p:pic>
    </p:spTree>
    <p:extLst>
      <p:ext uri="{BB962C8B-B14F-4D97-AF65-F5344CB8AC3E}">
        <p14:creationId xmlns:p14="http://schemas.microsoft.com/office/powerpoint/2010/main" val="207573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6" name="Rounded Rectangle 6"/>
          <p:cNvSpPr/>
          <p:nvPr/>
        </p:nvSpPr>
        <p:spPr>
          <a:xfrm>
            <a:off x="-314325" y="-200026"/>
            <a:ext cx="12858750" cy="7229475"/>
          </a:xfrm>
          <a:custGeom>
            <a:avLst/>
            <a:gdLst>
              <a:gd name="connsiteX0" fmla="*/ 0 w 11831784"/>
              <a:gd name="connsiteY0" fmla="*/ 1089913 h 6539345"/>
              <a:gd name="connsiteX1" fmla="*/ 1089913 w 11831784"/>
              <a:gd name="connsiteY1" fmla="*/ 0 h 6539345"/>
              <a:gd name="connsiteX2" fmla="*/ 10741871 w 11831784"/>
              <a:gd name="connsiteY2" fmla="*/ 0 h 6539345"/>
              <a:gd name="connsiteX3" fmla="*/ 11831784 w 11831784"/>
              <a:gd name="connsiteY3" fmla="*/ 1089913 h 6539345"/>
              <a:gd name="connsiteX4" fmla="*/ 11831784 w 11831784"/>
              <a:gd name="connsiteY4" fmla="*/ 5449432 h 6539345"/>
              <a:gd name="connsiteX5" fmla="*/ 10741871 w 11831784"/>
              <a:gd name="connsiteY5" fmla="*/ 6539345 h 6539345"/>
              <a:gd name="connsiteX6" fmla="*/ 1089913 w 11831784"/>
              <a:gd name="connsiteY6" fmla="*/ 6539345 h 6539345"/>
              <a:gd name="connsiteX7" fmla="*/ 0 w 11831784"/>
              <a:gd name="connsiteY7" fmla="*/ 5449432 h 6539345"/>
              <a:gd name="connsiteX8" fmla="*/ 0 w 11831784"/>
              <a:gd name="connsiteY8" fmla="*/ 1089913 h 6539345"/>
              <a:gd name="connsiteX0" fmla="*/ 5312 w 11837096"/>
              <a:gd name="connsiteY0" fmla="*/ 1117622 h 6567054"/>
              <a:gd name="connsiteX1" fmla="*/ 513334 w 11837096"/>
              <a:gd name="connsiteY1" fmla="*/ 0 h 6567054"/>
              <a:gd name="connsiteX2" fmla="*/ 10747183 w 11837096"/>
              <a:gd name="connsiteY2" fmla="*/ 27709 h 6567054"/>
              <a:gd name="connsiteX3" fmla="*/ 11837096 w 11837096"/>
              <a:gd name="connsiteY3" fmla="*/ 1117622 h 6567054"/>
              <a:gd name="connsiteX4" fmla="*/ 11837096 w 11837096"/>
              <a:gd name="connsiteY4" fmla="*/ 5477141 h 6567054"/>
              <a:gd name="connsiteX5" fmla="*/ 10747183 w 11837096"/>
              <a:gd name="connsiteY5" fmla="*/ 6567054 h 6567054"/>
              <a:gd name="connsiteX6" fmla="*/ 1095225 w 11837096"/>
              <a:gd name="connsiteY6" fmla="*/ 6567054 h 6567054"/>
              <a:gd name="connsiteX7" fmla="*/ 5312 w 11837096"/>
              <a:gd name="connsiteY7" fmla="*/ 5477141 h 6567054"/>
              <a:gd name="connsiteX8" fmla="*/ 5312 w 11837096"/>
              <a:gd name="connsiteY8" fmla="*/ 1117622 h 6567054"/>
              <a:gd name="connsiteX0" fmla="*/ 24287 w 11856071"/>
              <a:gd name="connsiteY0" fmla="*/ 1117622 h 6567054"/>
              <a:gd name="connsiteX1" fmla="*/ 449182 w 11856071"/>
              <a:gd name="connsiteY1" fmla="*/ 0 h 6567054"/>
              <a:gd name="connsiteX2" fmla="*/ 10766158 w 11856071"/>
              <a:gd name="connsiteY2" fmla="*/ 27709 h 6567054"/>
              <a:gd name="connsiteX3" fmla="*/ 11856071 w 11856071"/>
              <a:gd name="connsiteY3" fmla="*/ 1117622 h 6567054"/>
              <a:gd name="connsiteX4" fmla="*/ 11856071 w 11856071"/>
              <a:gd name="connsiteY4" fmla="*/ 5477141 h 6567054"/>
              <a:gd name="connsiteX5" fmla="*/ 10766158 w 11856071"/>
              <a:gd name="connsiteY5" fmla="*/ 6567054 h 6567054"/>
              <a:gd name="connsiteX6" fmla="*/ 1114200 w 11856071"/>
              <a:gd name="connsiteY6" fmla="*/ 6567054 h 6567054"/>
              <a:gd name="connsiteX7" fmla="*/ 24287 w 11856071"/>
              <a:gd name="connsiteY7" fmla="*/ 5477141 h 6567054"/>
              <a:gd name="connsiteX8" fmla="*/ 24287 w 11856071"/>
              <a:gd name="connsiteY8" fmla="*/ 1117622 h 6567054"/>
              <a:gd name="connsiteX0" fmla="*/ 496 w 11832280"/>
              <a:gd name="connsiteY0" fmla="*/ 1117622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1117622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643396 h 6567054"/>
              <a:gd name="connsiteX8" fmla="*/ 496 w 11832280"/>
              <a:gd name="connsiteY8" fmla="*/ 798968 h 656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280" h="6567054">
                <a:moveTo>
                  <a:pt x="496" y="798968"/>
                </a:moveTo>
                <a:cubicBezTo>
                  <a:pt x="496" y="197026"/>
                  <a:pt x="-38006" y="0"/>
                  <a:pt x="563936" y="0"/>
                </a:cubicBezTo>
                <a:lnTo>
                  <a:pt x="11019458" y="41564"/>
                </a:lnTo>
                <a:cubicBezTo>
                  <a:pt x="11621400" y="41564"/>
                  <a:pt x="11832280" y="-10793"/>
                  <a:pt x="11832280" y="591149"/>
                </a:cubicBezTo>
                <a:lnTo>
                  <a:pt x="11832280" y="5962050"/>
                </a:lnTo>
                <a:cubicBezTo>
                  <a:pt x="11832280" y="6563992"/>
                  <a:pt x="11635254" y="6567054"/>
                  <a:pt x="11033312" y="6567054"/>
                </a:cubicBezTo>
                <a:lnTo>
                  <a:pt x="591645" y="6553199"/>
                </a:lnTo>
                <a:cubicBezTo>
                  <a:pt x="-10297" y="6553199"/>
                  <a:pt x="496" y="6245338"/>
                  <a:pt x="496" y="5643396"/>
                </a:cubicBezTo>
                <a:lnTo>
                  <a:pt x="496" y="798968"/>
                </a:lnTo>
                <a:close/>
              </a:path>
            </a:pathLst>
          </a:custGeom>
          <a:solidFill>
            <a:schemeClr val="tx1">
              <a:lumMod val="95000"/>
              <a:lumOff val="5000"/>
              <a:alpha val="41000"/>
            </a:schemeClr>
          </a:solidFill>
          <a:ln>
            <a:solidFill>
              <a:schemeClr val="tx1">
                <a:lumMod val="95000"/>
                <a:lumOff val="5000"/>
              </a:schemeClr>
            </a:solidFill>
          </a:ln>
          <a:effectLst>
            <a:outerShdw blurRad="266700" dist="38100" dir="8400000" sx="101000" sy="101000" algn="t" rotWithShape="0">
              <a:prstClr val="black">
                <a:alpha val="74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lvl="0" algn="ctr" eaLnBrk="0" fontAlgn="base" hangingPunct="0">
              <a:spcBef>
                <a:spcPct val="0"/>
              </a:spcBef>
              <a:spcAft>
                <a:spcPct val="0"/>
              </a:spcAft>
            </a:pPr>
            <a:endParaRPr lang="fr-FR" altLang="fr-FR" b="1" dirty="0">
              <a:solidFill>
                <a:schemeClr val="tx1"/>
              </a:solidFill>
            </a:endParaRPr>
          </a:p>
        </p:txBody>
      </p:sp>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647776" y="2498196"/>
            <a:ext cx="6896445"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150" normalizeH="0" baseline="0" noProof="0" dirty="0" smtClean="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Conception</a:t>
            </a:r>
            <a:endParaRPr kumimoji="0" lang="en-LT" sz="8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
        <p:nvSpPr>
          <p:cNvPr id="5" name="Rectangle 4">
            <a:extLst>
              <a:ext uri="{FF2B5EF4-FFF2-40B4-BE49-F238E27FC236}">
                <a16:creationId xmlns:a16="http://schemas.microsoft.com/office/drawing/2014/main" id="{FD9FA5D4-F976-AF4C-AC07-03DCC1B85E22}"/>
              </a:ext>
            </a:extLst>
          </p:cNvPr>
          <p:cNvSpPr/>
          <p:nvPr/>
        </p:nvSpPr>
        <p:spPr>
          <a:xfrm>
            <a:off x="2947643" y="3593499"/>
            <a:ext cx="6296718"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150" normalizeH="0" baseline="0" noProof="0" dirty="0" smtClean="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Mecanique</a:t>
            </a:r>
            <a:endParaRPr kumimoji="0" lang="en-LT" sz="8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5266742" y="839684"/>
            <a:ext cx="1658512" cy="1658512"/>
          </a:xfrm>
          <a:prstGeom prst="rect">
            <a:avLst/>
          </a:prstGeom>
        </p:spPr>
      </p:pic>
    </p:spTree>
    <p:extLst>
      <p:ext uri="{BB962C8B-B14F-4D97-AF65-F5344CB8AC3E}">
        <p14:creationId xmlns:p14="http://schemas.microsoft.com/office/powerpoint/2010/main" val="271936434"/>
      </p:ext>
    </p:extLst>
  </p:cSld>
  <p:clrMapOvr>
    <a:masterClrMapping/>
  </p:clrMapOvr>
  <p:transition spd="slow" advTm="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5000"/>
          </a:stretch>
        </a:blipFill>
        <a:effectLst/>
      </p:bgPr>
    </p:bg>
    <p:spTree>
      <p:nvGrpSpPr>
        <p:cNvPr id="1" name=""/>
        <p:cNvGrpSpPr/>
        <p:nvPr/>
      </p:nvGrpSpPr>
      <p:grpSpPr>
        <a:xfrm>
          <a:off x="0" y="0"/>
          <a:ext cx="0" cy="0"/>
          <a:chOff x="0" y="0"/>
          <a:chExt cx="0" cy="0"/>
        </a:xfrm>
      </p:grpSpPr>
      <p:sp>
        <p:nvSpPr>
          <p:cNvPr id="11" name="Rounded Rectangle 6"/>
          <p:cNvSpPr/>
          <p:nvPr/>
        </p:nvSpPr>
        <p:spPr>
          <a:xfrm>
            <a:off x="-314325" y="-200026"/>
            <a:ext cx="12858750" cy="7229475"/>
          </a:xfrm>
          <a:custGeom>
            <a:avLst/>
            <a:gdLst>
              <a:gd name="connsiteX0" fmla="*/ 0 w 11831784"/>
              <a:gd name="connsiteY0" fmla="*/ 1089913 h 6539345"/>
              <a:gd name="connsiteX1" fmla="*/ 1089913 w 11831784"/>
              <a:gd name="connsiteY1" fmla="*/ 0 h 6539345"/>
              <a:gd name="connsiteX2" fmla="*/ 10741871 w 11831784"/>
              <a:gd name="connsiteY2" fmla="*/ 0 h 6539345"/>
              <a:gd name="connsiteX3" fmla="*/ 11831784 w 11831784"/>
              <a:gd name="connsiteY3" fmla="*/ 1089913 h 6539345"/>
              <a:gd name="connsiteX4" fmla="*/ 11831784 w 11831784"/>
              <a:gd name="connsiteY4" fmla="*/ 5449432 h 6539345"/>
              <a:gd name="connsiteX5" fmla="*/ 10741871 w 11831784"/>
              <a:gd name="connsiteY5" fmla="*/ 6539345 h 6539345"/>
              <a:gd name="connsiteX6" fmla="*/ 1089913 w 11831784"/>
              <a:gd name="connsiteY6" fmla="*/ 6539345 h 6539345"/>
              <a:gd name="connsiteX7" fmla="*/ 0 w 11831784"/>
              <a:gd name="connsiteY7" fmla="*/ 5449432 h 6539345"/>
              <a:gd name="connsiteX8" fmla="*/ 0 w 11831784"/>
              <a:gd name="connsiteY8" fmla="*/ 1089913 h 6539345"/>
              <a:gd name="connsiteX0" fmla="*/ 5312 w 11837096"/>
              <a:gd name="connsiteY0" fmla="*/ 1117622 h 6567054"/>
              <a:gd name="connsiteX1" fmla="*/ 513334 w 11837096"/>
              <a:gd name="connsiteY1" fmla="*/ 0 h 6567054"/>
              <a:gd name="connsiteX2" fmla="*/ 10747183 w 11837096"/>
              <a:gd name="connsiteY2" fmla="*/ 27709 h 6567054"/>
              <a:gd name="connsiteX3" fmla="*/ 11837096 w 11837096"/>
              <a:gd name="connsiteY3" fmla="*/ 1117622 h 6567054"/>
              <a:gd name="connsiteX4" fmla="*/ 11837096 w 11837096"/>
              <a:gd name="connsiteY4" fmla="*/ 5477141 h 6567054"/>
              <a:gd name="connsiteX5" fmla="*/ 10747183 w 11837096"/>
              <a:gd name="connsiteY5" fmla="*/ 6567054 h 6567054"/>
              <a:gd name="connsiteX6" fmla="*/ 1095225 w 11837096"/>
              <a:gd name="connsiteY6" fmla="*/ 6567054 h 6567054"/>
              <a:gd name="connsiteX7" fmla="*/ 5312 w 11837096"/>
              <a:gd name="connsiteY7" fmla="*/ 5477141 h 6567054"/>
              <a:gd name="connsiteX8" fmla="*/ 5312 w 11837096"/>
              <a:gd name="connsiteY8" fmla="*/ 1117622 h 6567054"/>
              <a:gd name="connsiteX0" fmla="*/ 24287 w 11856071"/>
              <a:gd name="connsiteY0" fmla="*/ 1117622 h 6567054"/>
              <a:gd name="connsiteX1" fmla="*/ 449182 w 11856071"/>
              <a:gd name="connsiteY1" fmla="*/ 0 h 6567054"/>
              <a:gd name="connsiteX2" fmla="*/ 10766158 w 11856071"/>
              <a:gd name="connsiteY2" fmla="*/ 27709 h 6567054"/>
              <a:gd name="connsiteX3" fmla="*/ 11856071 w 11856071"/>
              <a:gd name="connsiteY3" fmla="*/ 1117622 h 6567054"/>
              <a:gd name="connsiteX4" fmla="*/ 11856071 w 11856071"/>
              <a:gd name="connsiteY4" fmla="*/ 5477141 h 6567054"/>
              <a:gd name="connsiteX5" fmla="*/ 10766158 w 11856071"/>
              <a:gd name="connsiteY5" fmla="*/ 6567054 h 6567054"/>
              <a:gd name="connsiteX6" fmla="*/ 1114200 w 11856071"/>
              <a:gd name="connsiteY6" fmla="*/ 6567054 h 6567054"/>
              <a:gd name="connsiteX7" fmla="*/ 24287 w 11856071"/>
              <a:gd name="connsiteY7" fmla="*/ 5477141 h 6567054"/>
              <a:gd name="connsiteX8" fmla="*/ 24287 w 11856071"/>
              <a:gd name="connsiteY8" fmla="*/ 1117622 h 6567054"/>
              <a:gd name="connsiteX0" fmla="*/ 496 w 11832280"/>
              <a:gd name="connsiteY0" fmla="*/ 1117622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1117622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643396 h 6567054"/>
              <a:gd name="connsiteX8" fmla="*/ 496 w 11832280"/>
              <a:gd name="connsiteY8" fmla="*/ 798968 h 656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280" h="6567054">
                <a:moveTo>
                  <a:pt x="496" y="798968"/>
                </a:moveTo>
                <a:cubicBezTo>
                  <a:pt x="496" y="197026"/>
                  <a:pt x="-38006" y="0"/>
                  <a:pt x="563936" y="0"/>
                </a:cubicBezTo>
                <a:lnTo>
                  <a:pt x="11019458" y="41564"/>
                </a:lnTo>
                <a:cubicBezTo>
                  <a:pt x="11621400" y="41564"/>
                  <a:pt x="11832280" y="-10793"/>
                  <a:pt x="11832280" y="591149"/>
                </a:cubicBezTo>
                <a:lnTo>
                  <a:pt x="11832280" y="5962050"/>
                </a:lnTo>
                <a:cubicBezTo>
                  <a:pt x="11832280" y="6563992"/>
                  <a:pt x="11635254" y="6567054"/>
                  <a:pt x="11033312" y="6567054"/>
                </a:cubicBezTo>
                <a:lnTo>
                  <a:pt x="591645" y="6553199"/>
                </a:lnTo>
                <a:cubicBezTo>
                  <a:pt x="-10297" y="6553199"/>
                  <a:pt x="496" y="6245338"/>
                  <a:pt x="496" y="5643396"/>
                </a:cubicBezTo>
                <a:lnTo>
                  <a:pt x="496" y="798968"/>
                </a:lnTo>
                <a:close/>
              </a:path>
            </a:pathLst>
          </a:custGeom>
          <a:solidFill>
            <a:schemeClr val="tx1">
              <a:lumMod val="95000"/>
              <a:lumOff val="5000"/>
              <a:alpha val="75000"/>
            </a:schemeClr>
          </a:solidFill>
          <a:ln>
            <a:solidFill>
              <a:schemeClr val="tx1">
                <a:lumMod val="95000"/>
                <a:lumOff val="5000"/>
              </a:schemeClr>
            </a:solidFill>
          </a:ln>
          <a:effectLst>
            <a:outerShdw blurRad="266700" dist="38100" dir="8400000" sx="101000" sy="101000" algn="t" rotWithShape="0">
              <a:prstClr val="black">
                <a:alpha val="74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lvl="0" algn="ctr" eaLnBrk="0" fontAlgn="base" hangingPunct="0">
              <a:spcBef>
                <a:spcPct val="0"/>
              </a:spcBef>
              <a:spcAft>
                <a:spcPct val="0"/>
              </a:spcAft>
            </a:pPr>
            <a:endParaRPr lang="fr-FR" altLang="fr-FR" b="1" dirty="0">
              <a:solidFill>
                <a:schemeClr val="tx1"/>
              </a:solidFill>
            </a:endParaRPr>
          </a:p>
        </p:txBody>
      </p:sp>
      <p:sp useBgFill="1">
        <p:nvSpPr>
          <p:cNvPr id="26" name="Graphic 22">
            <a:extLst>
              <a:ext uri="{FF2B5EF4-FFF2-40B4-BE49-F238E27FC236}">
                <a16:creationId xmlns:a16="http://schemas.microsoft.com/office/drawing/2014/main" id="{D41648B8-54FC-9049-AD25-9FC457D2D522}"/>
              </a:ext>
            </a:extLst>
          </p:cNvPr>
          <p:cNvSpPr/>
          <p:nvPr/>
        </p:nvSpPr>
        <p:spPr>
          <a:xfrm rot="20322550">
            <a:off x="-32185" y="3641864"/>
            <a:ext cx="1899636" cy="1911115"/>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useBgFill="1">
        <p:nvSpPr>
          <p:cNvPr id="24" name="Graphic 22">
            <a:extLst>
              <a:ext uri="{FF2B5EF4-FFF2-40B4-BE49-F238E27FC236}">
                <a16:creationId xmlns:a16="http://schemas.microsoft.com/office/drawing/2014/main" id="{480C9633-F820-3D45-9499-D282F58F0A66}"/>
              </a:ext>
            </a:extLst>
          </p:cNvPr>
          <p:cNvSpPr/>
          <p:nvPr/>
        </p:nvSpPr>
        <p:spPr>
          <a:xfrm>
            <a:off x="1210868" y="4931714"/>
            <a:ext cx="1877446" cy="1845705"/>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2334614" y="2856521"/>
            <a:ext cx="7458057" cy="1938992"/>
          </a:xfrm>
          <a:prstGeom prst="rect">
            <a:avLst/>
          </a:prstGeom>
        </p:spPr>
        <p:txBody>
          <a:bodyPr wrap="square">
            <a:spAutoFit/>
          </a:bodyPr>
          <a:lstStyle/>
          <a:p>
            <a:pPr lvl="0" algn="ctr">
              <a:defRPr/>
            </a:pPr>
            <a:r>
              <a:rPr lang="fr-FR" sz="2000" b="1" spc="300" dirty="0" smtClean="0">
                <a:solidFill>
                  <a:prstClr val="white"/>
                </a:solidFill>
                <a:latin typeface="Raleway" panose="020B0503030101060003" pitchFamily="34" charset="77"/>
              </a:rPr>
              <a:t>Nous réalisons </a:t>
            </a:r>
            <a:r>
              <a:rPr lang="fr-FR" sz="2000" b="1" spc="300" dirty="0">
                <a:solidFill>
                  <a:prstClr val="white"/>
                </a:solidFill>
                <a:latin typeface="Raleway" panose="020B0503030101060003" pitchFamily="34" charset="77"/>
              </a:rPr>
              <a:t>la conception mécanique de la machine, </a:t>
            </a:r>
            <a:r>
              <a:rPr lang="fr-FR" sz="2000" b="1" spc="300" dirty="0" smtClean="0">
                <a:solidFill>
                  <a:prstClr val="white"/>
                </a:solidFill>
                <a:latin typeface="Raleway" panose="020B0503030101060003" pitchFamily="34" charset="77"/>
              </a:rPr>
              <a:t>qui nous permettre </a:t>
            </a:r>
            <a:r>
              <a:rPr lang="fr-FR" sz="2000" b="1" spc="300" dirty="0">
                <a:solidFill>
                  <a:prstClr val="white"/>
                </a:solidFill>
                <a:latin typeface="Raleway" panose="020B0503030101060003" pitchFamily="34" charset="77"/>
              </a:rPr>
              <a:t>une visualisation réaliste et une planification </a:t>
            </a:r>
            <a:r>
              <a:rPr lang="fr-FR" sz="2000" b="1" spc="300" dirty="0" smtClean="0">
                <a:solidFill>
                  <a:prstClr val="white"/>
                </a:solidFill>
                <a:latin typeface="Raleway" panose="020B0503030101060003" pitchFamily="34" charset="77"/>
              </a:rPr>
              <a:t>précise </a:t>
            </a:r>
            <a:r>
              <a:rPr lang="fr-FR" sz="2000" b="1" spc="300" dirty="0">
                <a:solidFill>
                  <a:prstClr val="white"/>
                </a:solidFill>
                <a:latin typeface="Raleway" panose="020B0503030101060003" pitchFamily="34" charset="77"/>
              </a:rPr>
              <a:t>de la </a:t>
            </a:r>
            <a:r>
              <a:rPr lang="fr-FR" sz="2000" b="1" spc="300" dirty="0" smtClean="0">
                <a:solidFill>
                  <a:prstClr val="white"/>
                </a:solidFill>
                <a:latin typeface="Raleway" panose="020B0503030101060003" pitchFamily="34" charset="77"/>
              </a:rPr>
              <a:t>structure.et aussi pour </a:t>
            </a:r>
            <a:r>
              <a:rPr lang="fr-FR" sz="2000" b="1" spc="300" dirty="0">
                <a:solidFill>
                  <a:prstClr val="white"/>
                </a:solidFill>
                <a:latin typeface="Raleway" panose="020B0503030101060003" pitchFamily="34" charset="77"/>
              </a:rPr>
              <a:t>comprendre la disposition réelle et garantir l'intégrité structurelle de </a:t>
            </a:r>
            <a:r>
              <a:rPr lang="fr-FR" sz="2000" b="1" spc="300" dirty="0" smtClean="0">
                <a:solidFill>
                  <a:prstClr val="white"/>
                </a:solidFill>
                <a:latin typeface="Raleway" panose="020B0503030101060003" pitchFamily="34" charset="77"/>
              </a:rPr>
              <a:t>Notre </a:t>
            </a:r>
            <a:r>
              <a:rPr lang="fr-FR" sz="2000" b="1" spc="300" dirty="0">
                <a:solidFill>
                  <a:prstClr val="white"/>
                </a:solidFill>
                <a:latin typeface="Raleway" panose="020B0503030101060003" pitchFamily="34" charset="77"/>
              </a:rPr>
              <a:t>machine.</a:t>
            </a:r>
            <a:endParaRPr kumimoji="0" lang="en-LT" sz="2000" b="1" i="0" u="none" strike="noStrike" kern="1200" cap="none" spc="300" normalizeH="0" baseline="0" noProof="0" dirty="0">
              <a:ln>
                <a:noFill/>
              </a:ln>
              <a:solidFill>
                <a:prstClr val="white"/>
              </a:solidFill>
              <a:effectLst/>
              <a:uLnTx/>
              <a:uFillTx/>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1527399" y="1138427"/>
            <a:ext cx="4820550" cy="110799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150" normalizeH="0" baseline="0" noProof="0" dirty="0" smtClean="0">
                <a:ln>
                  <a:noFill/>
                </a:ln>
                <a:solidFill>
                  <a:schemeClr val="bg1"/>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Conception</a:t>
            </a:r>
            <a:endParaRPr kumimoji="0" lang="en-LT" sz="6600" b="1" i="0" u="none" strike="noStrike" kern="1200" cap="none" spc="-150" normalizeH="0" baseline="0" noProof="0" dirty="0">
              <a:ln>
                <a:noFill/>
              </a:ln>
              <a:solidFill>
                <a:schemeClr val="bg1"/>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
        <p:nvSpPr>
          <p:cNvPr id="12" name="Rectangle 11">
            <a:extLst>
              <a:ext uri="{FF2B5EF4-FFF2-40B4-BE49-F238E27FC236}">
                <a16:creationId xmlns:a16="http://schemas.microsoft.com/office/drawing/2014/main" id="{99D1D594-5228-7E40-8C11-673A42AE8EE2}"/>
              </a:ext>
            </a:extLst>
          </p:cNvPr>
          <p:cNvSpPr/>
          <p:nvPr/>
        </p:nvSpPr>
        <p:spPr>
          <a:xfrm>
            <a:off x="6347949" y="1124139"/>
            <a:ext cx="4790093" cy="110799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150" normalizeH="0" baseline="0" noProof="0" dirty="0" smtClean="0">
                <a:ln>
                  <a:noFill/>
                </a:ln>
                <a:solidFill>
                  <a:schemeClr val="bg1"/>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Mecanique </a:t>
            </a:r>
            <a:endParaRPr kumimoji="0" lang="en-LT" sz="6600" b="1" i="0" u="none" strike="noStrike" kern="1200" cap="none" spc="-150" normalizeH="0" baseline="0" noProof="0" dirty="0">
              <a:ln>
                <a:noFill/>
              </a:ln>
              <a:solidFill>
                <a:schemeClr val="bg1"/>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205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527" y="341149"/>
            <a:ext cx="4845787" cy="2769021"/>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0029" y="528102"/>
            <a:ext cx="4735292" cy="278856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4065263" y="11241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4" name="Rectangle 4"/>
          <p:cNvSpPr>
            <a:spLocks noChangeArrowheads="1"/>
          </p:cNvSpPr>
          <p:nvPr/>
        </p:nvSpPr>
        <p:spPr bwMode="auto">
          <a:xfrm>
            <a:off x="4065263" y="31624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r>
              <a:rPr kumimoji="0" lang="fr-FR" altLang="fr-FR" sz="1100" b="0" i="0" u="none" strike="noStrike" cap="none" normalizeH="0" baseline="0" smtClean="0">
                <a:ln>
                  <a:noFill/>
                </a:ln>
                <a:solidFill>
                  <a:schemeClr val="tx1"/>
                </a:solidFill>
                <a:effectLst/>
              </a:rPr>
              <a:t> </a:t>
            </a: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pic>
        <p:nvPicPr>
          <p:cNvPr id="17" name="Picture 16"/>
          <p:cNvPicPr/>
          <p:nvPr/>
        </p:nvPicPr>
        <p:blipFill rotWithShape="1">
          <a:blip r:embed="rId6"/>
          <a:srcRect b="14660"/>
          <a:stretch/>
        </p:blipFill>
        <p:spPr bwMode="auto">
          <a:xfrm>
            <a:off x="7229717" y="3935022"/>
            <a:ext cx="4515947" cy="2723949"/>
          </a:xfrm>
          <a:prstGeom prst="rect">
            <a:avLst/>
          </a:prstGeom>
          <a:ln>
            <a:noFill/>
          </a:ln>
          <a:extLst>
            <a:ext uri="{53640926-AAD7-44D8-BBD7-CCE9431645EC}">
              <a14:shadowObscured xmlns:a14="http://schemas.microsoft.com/office/drawing/2010/main"/>
            </a:ext>
          </a:extLst>
        </p:spPr>
      </p:pic>
      <p:pic>
        <p:nvPicPr>
          <p:cNvPr id="15" name="Picture 14"/>
          <p:cNvPicPr/>
          <p:nvPr/>
        </p:nvPicPr>
        <p:blipFill>
          <a:blip r:embed="rId7"/>
          <a:stretch>
            <a:fillRect/>
          </a:stretch>
        </p:blipFill>
        <p:spPr>
          <a:xfrm>
            <a:off x="3774822" y="2670921"/>
            <a:ext cx="4421505" cy="2375535"/>
          </a:xfrm>
          <a:prstGeom prst="rect">
            <a:avLst/>
          </a:prstGeom>
        </p:spPr>
      </p:pic>
      <p:sp>
        <p:nvSpPr>
          <p:cNvPr id="18" name="Rectangle 17">
            <a:extLst>
              <a:ext uri="{FF2B5EF4-FFF2-40B4-BE49-F238E27FC236}">
                <a16:creationId xmlns:a16="http://schemas.microsoft.com/office/drawing/2014/main" id="{0CE686A0-D3CF-4B45-AB0E-0CEACD1B22AE}"/>
              </a:ext>
            </a:extLst>
          </p:cNvPr>
          <p:cNvSpPr/>
          <p:nvPr/>
        </p:nvSpPr>
        <p:spPr>
          <a:xfrm>
            <a:off x="2591993" y="3278696"/>
            <a:ext cx="7046114" cy="707886"/>
          </a:xfrm>
          <a:prstGeom prst="rect">
            <a:avLst/>
          </a:prstGeom>
        </p:spPr>
        <p:txBody>
          <a:bodyPr wrap="square">
            <a:spAutoFit/>
          </a:bodyPr>
          <a:lstStyle/>
          <a:p>
            <a:pPr lvl="0" algn="ctr">
              <a:defRPr/>
            </a:pPr>
            <a:r>
              <a:rPr lang="fr-FR" sz="2000" b="1" spc="300" dirty="0" smtClean="0">
                <a:solidFill>
                  <a:schemeClr val="bg1"/>
                </a:solidFill>
                <a:latin typeface="Raleway" panose="020B0503030101060003" pitchFamily="34" charset="77"/>
              </a:rPr>
              <a:t>- </a:t>
            </a:r>
            <a:r>
              <a:rPr lang="fr-FR" sz="2000" b="1" spc="300" dirty="0" err="1" smtClean="0">
                <a:solidFill>
                  <a:schemeClr val="bg1"/>
                </a:solidFill>
                <a:latin typeface="Raleway" panose="020B0503030101060003" pitchFamily="34" charset="77"/>
              </a:rPr>
              <a:t>Raspberry</a:t>
            </a:r>
            <a:r>
              <a:rPr lang="fr-FR" sz="2000" b="1" spc="300" dirty="0" smtClean="0">
                <a:solidFill>
                  <a:schemeClr val="bg1"/>
                </a:solidFill>
                <a:latin typeface="Raleway" panose="020B0503030101060003" pitchFamily="34" charset="77"/>
              </a:rPr>
              <a:t> Pi</a:t>
            </a:r>
            <a:r>
              <a:rPr lang="fr-FR" sz="2000" b="1" spc="300" dirty="0">
                <a:solidFill>
                  <a:schemeClr val="bg1"/>
                </a:solidFill>
                <a:latin typeface="Raleway" panose="020B0503030101060003" pitchFamily="34" charset="77"/>
              </a:rPr>
              <a:t> </a:t>
            </a:r>
            <a:r>
              <a:rPr lang="fr-FR" sz="2000" b="1" spc="300" dirty="0" smtClean="0">
                <a:solidFill>
                  <a:schemeClr val="bg1"/>
                </a:solidFill>
                <a:latin typeface="Raleway" panose="020B0503030101060003" pitchFamily="34" charset="77"/>
              </a:rPr>
              <a:t>: </a:t>
            </a:r>
            <a:r>
              <a:rPr lang="fr-FR" sz="2000" b="1" spc="300" dirty="0">
                <a:solidFill>
                  <a:schemeClr val="bg1"/>
                </a:solidFill>
                <a:latin typeface="Raleway" panose="020B0503030101060003" pitchFamily="34" charset="77"/>
              </a:rPr>
              <a:t>Serveur central pour le contrôle et la gestion de la machine</a:t>
            </a:r>
            <a:r>
              <a:rPr lang="fr-FR" sz="2000" b="1" spc="300" dirty="0" smtClean="0">
                <a:solidFill>
                  <a:schemeClr val="bg1"/>
                </a:solidFill>
                <a:latin typeface="Raleway" panose="020B0503030101060003" pitchFamily="34" charset="77"/>
              </a:rPr>
              <a:t>.</a:t>
            </a:r>
            <a:endParaRPr lang="fr-FR" sz="2000" b="1" spc="300" dirty="0">
              <a:solidFill>
                <a:schemeClr val="bg1"/>
              </a:solidFill>
              <a:latin typeface="Raleway" panose="020B0503030101060003" pitchFamily="34" charset="77"/>
            </a:endParaRPr>
          </a:p>
        </p:txBody>
      </p:sp>
      <p:sp>
        <p:nvSpPr>
          <p:cNvPr id="19" name="Rectangle 18">
            <a:extLst>
              <a:ext uri="{FF2B5EF4-FFF2-40B4-BE49-F238E27FC236}">
                <a16:creationId xmlns:a16="http://schemas.microsoft.com/office/drawing/2014/main" id="{0CE686A0-D3CF-4B45-AB0E-0CEACD1B22AE}"/>
              </a:ext>
            </a:extLst>
          </p:cNvPr>
          <p:cNvSpPr/>
          <p:nvPr/>
        </p:nvSpPr>
        <p:spPr>
          <a:xfrm>
            <a:off x="2004493" y="3132930"/>
            <a:ext cx="8156770" cy="1015663"/>
          </a:xfrm>
          <a:prstGeom prst="rect">
            <a:avLst/>
          </a:prstGeom>
        </p:spPr>
        <p:txBody>
          <a:bodyPr wrap="square">
            <a:spAutoFit/>
          </a:bodyPr>
          <a:lstStyle/>
          <a:p>
            <a:pPr lvl="0" algn="ctr">
              <a:defRPr/>
            </a:pPr>
            <a:r>
              <a:rPr lang="fr-FR" sz="2000" b="1" spc="300" dirty="0" smtClean="0">
                <a:solidFill>
                  <a:schemeClr val="bg1"/>
                </a:solidFill>
                <a:latin typeface="Raleway" panose="020B0503030101060003" pitchFamily="34" charset="77"/>
              </a:rPr>
              <a:t>-Moteurs </a:t>
            </a:r>
            <a:r>
              <a:rPr lang="fr-FR" sz="2000" b="1" spc="300" dirty="0">
                <a:solidFill>
                  <a:schemeClr val="bg1"/>
                </a:solidFill>
                <a:latin typeface="Raleway" panose="020B0503030101060003" pitchFamily="34" charset="77"/>
              </a:rPr>
              <a:t>Pas à </a:t>
            </a:r>
            <a:r>
              <a:rPr lang="fr-FR" sz="2000" b="1" spc="300" dirty="0" smtClean="0">
                <a:solidFill>
                  <a:schemeClr val="bg1"/>
                </a:solidFill>
                <a:latin typeface="Raleway" panose="020B0503030101060003" pitchFamily="34" charset="77"/>
              </a:rPr>
              <a:t>Pas: </a:t>
            </a:r>
            <a:r>
              <a:rPr lang="fr-FR" sz="2000" b="1" spc="300" dirty="0">
                <a:solidFill>
                  <a:schemeClr val="bg1"/>
                </a:solidFill>
                <a:latin typeface="Raleway" panose="020B0503030101060003" pitchFamily="34" charset="77"/>
              </a:rPr>
              <a:t>Deux moteurs pour les mouvements de translation le long des axes X et Z, assurant une position précise des PCB</a:t>
            </a:r>
            <a:r>
              <a:rPr lang="fr-FR" sz="2000" b="1" spc="300" dirty="0" smtClean="0">
                <a:solidFill>
                  <a:schemeClr val="bg1"/>
                </a:solidFill>
                <a:latin typeface="Raleway" panose="020B0503030101060003" pitchFamily="34" charset="77"/>
              </a:rPr>
              <a:t>.</a:t>
            </a:r>
          </a:p>
        </p:txBody>
      </p:sp>
      <p:sp>
        <p:nvSpPr>
          <p:cNvPr id="29" name="Rectangle 28">
            <a:extLst>
              <a:ext uri="{FF2B5EF4-FFF2-40B4-BE49-F238E27FC236}">
                <a16:creationId xmlns:a16="http://schemas.microsoft.com/office/drawing/2014/main" id="{0CE686A0-D3CF-4B45-AB0E-0CEACD1B22AE}"/>
              </a:ext>
            </a:extLst>
          </p:cNvPr>
          <p:cNvSpPr/>
          <p:nvPr/>
        </p:nvSpPr>
        <p:spPr>
          <a:xfrm>
            <a:off x="558711" y="2226265"/>
            <a:ext cx="10853728" cy="584775"/>
          </a:xfrm>
          <a:prstGeom prst="rect">
            <a:avLst/>
          </a:prstGeom>
        </p:spPr>
        <p:txBody>
          <a:bodyPr wrap="square">
            <a:spAutoFit/>
          </a:bodyPr>
          <a:lstStyle/>
          <a:p>
            <a:pPr lvl="0" algn="ctr">
              <a:defRPr/>
            </a:pPr>
            <a:r>
              <a:rPr lang="fr-FR" sz="3200" b="1" spc="300" dirty="0" smtClean="0">
                <a:solidFill>
                  <a:schemeClr val="bg1"/>
                </a:solidFill>
                <a:latin typeface="Raleway" panose="020B0503030101060003" pitchFamily="34" charset="77"/>
              </a:rPr>
              <a:t>Intégration Matérielle</a:t>
            </a:r>
            <a:endParaRPr lang="fr-FR" sz="3200" b="1" spc="300" dirty="0">
              <a:solidFill>
                <a:schemeClr val="bg1"/>
              </a:solidFill>
              <a:latin typeface="Raleway" panose="020B0503030101060003" pitchFamily="34" charset="77"/>
            </a:endParaRPr>
          </a:p>
        </p:txBody>
      </p:sp>
      <p:pic>
        <p:nvPicPr>
          <p:cNvPr id="16" name="Picture 15"/>
          <p:cNvPicPr/>
          <p:nvPr/>
        </p:nvPicPr>
        <p:blipFill>
          <a:blip r:embed="rId3"/>
          <a:stretch>
            <a:fillRect/>
          </a:stretch>
        </p:blipFill>
        <p:spPr>
          <a:xfrm>
            <a:off x="490626" y="4171334"/>
            <a:ext cx="4762502" cy="2496632"/>
          </a:xfrm>
          <a:prstGeom prst="rect">
            <a:avLst/>
          </a:prstGeom>
        </p:spPr>
      </p:pic>
      <p:pic>
        <p:nvPicPr>
          <p:cNvPr id="5" name="Picture 4"/>
          <p:cNvPicPr>
            <a:picLocks noChangeAspect="1"/>
          </p:cNvPicPr>
          <p:nvPr/>
        </p:nvPicPr>
        <p:blipFill>
          <a:blip r:embed="rId8"/>
          <a:stretch>
            <a:fillRect/>
          </a:stretch>
        </p:blipFill>
        <p:spPr>
          <a:xfrm>
            <a:off x="2216293" y="1631716"/>
            <a:ext cx="8050260" cy="4145568"/>
          </a:xfrm>
          <a:prstGeom prst="rect">
            <a:avLst/>
          </a:prstGeom>
        </p:spPr>
      </p:pic>
      <p:pic>
        <p:nvPicPr>
          <p:cNvPr id="8" name="Picture 7"/>
          <p:cNvPicPr>
            <a:picLocks noChangeAspect="1"/>
          </p:cNvPicPr>
          <p:nvPr/>
        </p:nvPicPr>
        <p:blipFill>
          <a:blip r:embed="rId9"/>
          <a:stretch>
            <a:fillRect/>
          </a:stretch>
        </p:blipFill>
        <p:spPr>
          <a:xfrm>
            <a:off x="627714" y="1857697"/>
            <a:ext cx="5864125" cy="3520097"/>
          </a:xfrm>
          <a:prstGeom prst="rect">
            <a:avLst/>
          </a:prstGeom>
        </p:spPr>
      </p:pic>
      <p:pic>
        <p:nvPicPr>
          <p:cNvPr id="7" name="Picture 6"/>
          <p:cNvPicPr>
            <a:picLocks noChangeAspect="1"/>
          </p:cNvPicPr>
          <p:nvPr/>
        </p:nvPicPr>
        <p:blipFill>
          <a:blip r:embed="rId10"/>
          <a:stretch>
            <a:fillRect/>
          </a:stretch>
        </p:blipFill>
        <p:spPr>
          <a:xfrm>
            <a:off x="6403806" y="1844206"/>
            <a:ext cx="5193086" cy="3575444"/>
          </a:xfrm>
          <a:prstGeom prst="rect">
            <a:avLst/>
          </a:prstGeom>
        </p:spPr>
      </p:pic>
      <p:sp>
        <p:nvSpPr>
          <p:cNvPr id="21" name="Rectangle 20">
            <a:extLst>
              <a:ext uri="{FF2B5EF4-FFF2-40B4-BE49-F238E27FC236}">
                <a16:creationId xmlns:a16="http://schemas.microsoft.com/office/drawing/2014/main" id="{0CE686A0-D3CF-4B45-AB0E-0CEACD1B22AE}"/>
              </a:ext>
            </a:extLst>
          </p:cNvPr>
          <p:cNvSpPr/>
          <p:nvPr/>
        </p:nvSpPr>
        <p:spPr>
          <a:xfrm>
            <a:off x="2746083" y="2717027"/>
            <a:ext cx="7064557" cy="1938992"/>
          </a:xfrm>
          <a:prstGeom prst="rect">
            <a:avLst/>
          </a:prstGeom>
        </p:spPr>
        <p:txBody>
          <a:bodyPr wrap="square">
            <a:spAutoFit/>
          </a:bodyPr>
          <a:lstStyle/>
          <a:p>
            <a:pPr lvl="0" algn="ctr">
              <a:defRPr/>
            </a:pPr>
            <a:r>
              <a:rPr lang="fr-FR" sz="2000" b="1" spc="300" dirty="0" smtClean="0">
                <a:solidFill>
                  <a:schemeClr val="bg1"/>
                </a:solidFill>
                <a:latin typeface="Raleway" panose="020B0503030101060003" pitchFamily="34" charset="77"/>
              </a:rPr>
              <a:t>- Support </a:t>
            </a:r>
            <a:r>
              <a:rPr lang="fr-FR" sz="2000" b="1" spc="300" dirty="0">
                <a:solidFill>
                  <a:schemeClr val="bg1"/>
                </a:solidFill>
                <a:latin typeface="Raleway" panose="020B0503030101060003" pitchFamily="34" charset="77"/>
              </a:rPr>
              <a:t>de </a:t>
            </a:r>
            <a:r>
              <a:rPr lang="fr-FR" sz="2000" b="1" spc="300" dirty="0" smtClean="0">
                <a:solidFill>
                  <a:schemeClr val="bg1"/>
                </a:solidFill>
                <a:latin typeface="Raleway" panose="020B0503030101060003" pitchFamily="34" charset="77"/>
              </a:rPr>
              <a:t>PCB: </a:t>
            </a:r>
            <a:r>
              <a:rPr lang="fr-FR" sz="2000" b="1" spc="300" dirty="0">
                <a:solidFill>
                  <a:schemeClr val="bg1"/>
                </a:solidFill>
                <a:latin typeface="Raleway" panose="020B0503030101060003" pitchFamily="34" charset="77"/>
              </a:rPr>
              <a:t>Un support intégré au second système linéaire (axe X), permettant une translation horizontale et assurant la stabilité et la précision des inspections.</a:t>
            </a:r>
          </a:p>
          <a:p>
            <a:pPr lvl="0" algn="ctr">
              <a:defRPr/>
            </a:pPr>
            <a:r>
              <a:rPr lang="fr-FR" sz="2000" b="1" spc="300" dirty="0" smtClean="0">
                <a:solidFill>
                  <a:schemeClr val="bg1"/>
                </a:solidFill>
                <a:latin typeface="Raleway" panose="020B0503030101060003" pitchFamily="34" charset="77"/>
              </a:rPr>
              <a:t>.</a:t>
            </a:r>
            <a:endParaRPr lang="fr-FR" sz="2000" b="1" spc="300" dirty="0">
              <a:solidFill>
                <a:schemeClr val="bg1"/>
              </a:solidFill>
              <a:latin typeface="Raleway" panose="020B0503030101060003" pitchFamily="34" charset="77"/>
            </a:endParaRPr>
          </a:p>
        </p:txBody>
      </p:sp>
      <p:pic>
        <p:nvPicPr>
          <p:cNvPr id="14" name="Picture 13"/>
          <p:cNvPicPr>
            <a:picLocks noChangeAspect="1"/>
          </p:cNvPicPr>
          <p:nvPr/>
        </p:nvPicPr>
        <p:blipFill>
          <a:blip r:embed="rId11"/>
          <a:stretch>
            <a:fillRect/>
          </a:stretch>
        </p:blipFill>
        <p:spPr>
          <a:xfrm>
            <a:off x="2540150" y="1164432"/>
            <a:ext cx="7102817" cy="4717302"/>
          </a:xfrm>
          <a:prstGeom prst="rect">
            <a:avLst/>
          </a:prstGeom>
        </p:spPr>
      </p:pic>
      <p:sp>
        <p:nvSpPr>
          <p:cNvPr id="20" name="Rectangle 19">
            <a:extLst>
              <a:ext uri="{FF2B5EF4-FFF2-40B4-BE49-F238E27FC236}">
                <a16:creationId xmlns:a16="http://schemas.microsoft.com/office/drawing/2014/main" id="{0CE686A0-D3CF-4B45-AB0E-0CEACD1B22AE}"/>
              </a:ext>
            </a:extLst>
          </p:cNvPr>
          <p:cNvSpPr/>
          <p:nvPr/>
        </p:nvSpPr>
        <p:spPr>
          <a:xfrm>
            <a:off x="3329136" y="3176603"/>
            <a:ext cx="6429092" cy="1323439"/>
          </a:xfrm>
          <a:prstGeom prst="rect">
            <a:avLst/>
          </a:prstGeom>
        </p:spPr>
        <p:txBody>
          <a:bodyPr wrap="square">
            <a:spAutoFit/>
          </a:bodyPr>
          <a:lstStyle/>
          <a:p>
            <a:pPr lvl="0" algn="ctr">
              <a:defRPr/>
            </a:pPr>
            <a:r>
              <a:rPr lang="fr-FR" sz="2000" b="1" spc="300" dirty="0" smtClean="0">
                <a:solidFill>
                  <a:schemeClr val="bg1"/>
                </a:solidFill>
                <a:latin typeface="Raleway" panose="020B0503030101060003" pitchFamily="34" charset="77"/>
              </a:rPr>
              <a:t>- Caméra: Capturer des images haute résolution des PCB pour l'analyse des défauts.</a:t>
            </a:r>
          </a:p>
          <a:p>
            <a:pPr lvl="0" algn="ctr">
              <a:defRPr/>
            </a:pPr>
            <a:r>
              <a:rPr lang="fr-FR" sz="2000" b="1" spc="300" dirty="0" smtClean="0">
                <a:solidFill>
                  <a:schemeClr val="bg1"/>
                </a:solidFill>
                <a:latin typeface="Raleway" panose="020B0503030101060003" pitchFamily="34" charset="77"/>
              </a:rPr>
              <a:t>   </a:t>
            </a:r>
            <a:endParaRPr lang="fr-FR" sz="2000" b="1" spc="300" dirty="0">
              <a:solidFill>
                <a:schemeClr val="bg1"/>
              </a:solidFill>
              <a:latin typeface="Raleway" panose="020B0503030101060003" pitchFamily="34" charset="77"/>
            </a:endParaRPr>
          </a:p>
        </p:txBody>
      </p:sp>
      <p:pic>
        <p:nvPicPr>
          <p:cNvPr id="9" name="Picture 8"/>
          <p:cNvPicPr>
            <a:picLocks noChangeAspect="1"/>
          </p:cNvPicPr>
          <p:nvPr/>
        </p:nvPicPr>
        <p:blipFill>
          <a:blip r:embed="rId12"/>
          <a:stretch>
            <a:fillRect/>
          </a:stretch>
        </p:blipFill>
        <p:spPr>
          <a:xfrm>
            <a:off x="1472994" y="909077"/>
            <a:ext cx="9253697" cy="5417336"/>
          </a:xfrm>
          <a:prstGeom prst="rect">
            <a:avLst/>
          </a:prstGeom>
        </p:spPr>
      </p:pic>
      <p:sp>
        <p:nvSpPr>
          <p:cNvPr id="22" name="Rectangle 21">
            <a:extLst>
              <a:ext uri="{FF2B5EF4-FFF2-40B4-BE49-F238E27FC236}">
                <a16:creationId xmlns:a16="http://schemas.microsoft.com/office/drawing/2014/main" id="{0CE686A0-D3CF-4B45-AB0E-0CEACD1B22AE}"/>
              </a:ext>
            </a:extLst>
          </p:cNvPr>
          <p:cNvSpPr/>
          <p:nvPr/>
        </p:nvSpPr>
        <p:spPr>
          <a:xfrm>
            <a:off x="1504144" y="3057653"/>
            <a:ext cx="8973413" cy="1323439"/>
          </a:xfrm>
          <a:prstGeom prst="rect">
            <a:avLst/>
          </a:prstGeom>
        </p:spPr>
        <p:txBody>
          <a:bodyPr wrap="square">
            <a:spAutoFit/>
          </a:bodyPr>
          <a:lstStyle/>
          <a:p>
            <a:pPr lvl="0" algn="ctr">
              <a:defRPr/>
            </a:pPr>
            <a:r>
              <a:rPr lang="fr-FR" sz="2000" b="1" spc="300" dirty="0" smtClean="0">
                <a:solidFill>
                  <a:schemeClr val="bg1"/>
                </a:solidFill>
                <a:latin typeface="Raleway" panose="020B0503030101060003" pitchFamily="34" charset="77"/>
              </a:rPr>
              <a:t>- Ventilateur : Assurer le refroidissement des composants et prévenir la surchauffe, garantissant ainsi un fonctionnement optimal et prolongé de la machine.</a:t>
            </a:r>
            <a:endParaRPr lang="fr-FR" sz="2000" b="1" spc="300" dirty="0">
              <a:solidFill>
                <a:schemeClr val="bg1"/>
              </a:solidFill>
              <a:latin typeface="Raleway" panose="020B0503030101060003" pitchFamily="34" charset="77"/>
            </a:endParaRPr>
          </a:p>
        </p:txBody>
      </p:sp>
      <p:pic>
        <p:nvPicPr>
          <p:cNvPr id="23" name="Picture 22"/>
          <p:cNvPicPr>
            <a:picLocks noChangeAspect="1"/>
          </p:cNvPicPr>
          <p:nvPr/>
        </p:nvPicPr>
        <p:blipFill>
          <a:blip r:embed="rId13"/>
          <a:stretch>
            <a:fillRect/>
          </a:stretch>
        </p:blipFill>
        <p:spPr>
          <a:xfrm>
            <a:off x="1454653" y="668696"/>
            <a:ext cx="9496152" cy="5809686"/>
          </a:xfrm>
          <a:prstGeom prst="rect">
            <a:avLst/>
          </a:prstGeom>
        </p:spPr>
      </p:pic>
    </p:spTree>
    <p:extLst>
      <p:ext uri="{BB962C8B-B14F-4D97-AF65-F5344CB8AC3E}">
        <p14:creationId xmlns:p14="http://schemas.microsoft.com/office/powerpoint/2010/main" val="518703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additive="base">
                                        <p:cTn id="17" dur="500" fill="hold"/>
                                        <p:tgtEl>
                                          <p:spTgt spid="2050"/>
                                        </p:tgtEl>
                                        <p:attrNameLst>
                                          <p:attrName>ppt_x</p:attrName>
                                        </p:attrNameLst>
                                      </p:cBhvr>
                                      <p:tavLst>
                                        <p:tav tm="0">
                                          <p:val>
                                            <p:strVal val="#ppt_x"/>
                                          </p:val>
                                        </p:tav>
                                        <p:tav tm="100000">
                                          <p:val>
                                            <p:strVal val="#ppt_x"/>
                                          </p:val>
                                        </p:tav>
                                      </p:tavLst>
                                    </p:anim>
                                    <p:anim calcmode="lin" valueType="num">
                                      <p:cBhvr additive="base">
                                        <p:cTn id="1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49"/>
                                        </p:tgtEl>
                                        <p:attrNameLst>
                                          <p:attrName>style.visibility</p:attrName>
                                        </p:attrNameLst>
                                      </p:cBhvr>
                                      <p:to>
                                        <p:strVal val="visible"/>
                                      </p:to>
                                    </p:set>
                                    <p:anim calcmode="lin" valueType="num">
                                      <p:cBhvr additive="base">
                                        <p:cTn id="23" dur="500" fill="hold"/>
                                        <p:tgtEl>
                                          <p:spTgt spid="2049"/>
                                        </p:tgtEl>
                                        <p:attrNameLst>
                                          <p:attrName>ppt_x</p:attrName>
                                        </p:attrNameLst>
                                      </p:cBhvr>
                                      <p:tavLst>
                                        <p:tav tm="0">
                                          <p:val>
                                            <p:strVal val="#ppt_x"/>
                                          </p:val>
                                        </p:tav>
                                        <p:tav tm="100000">
                                          <p:val>
                                            <p:strVal val="#ppt_x"/>
                                          </p:val>
                                        </p:tav>
                                      </p:tavLst>
                                    </p:anim>
                                    <p:anim calcmode="lin" valueType="num">
                                      <p:cBhvr additive="base">
                                        <p:cTn id="24"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050"/>
                                        </p:tgtEl>
                                      </p:cBhvr>
                                    </p:animEffect>
                                    <p:set>
                                      <p:cBhvr>
                                        <p:cTn id="47" dur="1" fill="hold">
                                          <p:stCondLst>
                                            <p:cond delay="499"/>
                                          </p:stCondLst>
                                        </p:cTn>
                                        <p:tgtEl>
                                          <p:spTgt spid="2050"/>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2049"/>
                                        </p:tgtEl>
                                      </p:cBhvr>
                                    </p:animEffect>
                                    <p:set>
                                      <p:cBhvr>
                                        <p:cTn id="50" dur="1" fill="hold">
                                          <p:stCondLst>
                                            <p:cond delay="499"/>
                                          </p:stCondLst>
                                        </p:cTn>
                                        <p:tgtEl>
                                          <p:spTgt spid="2049"/>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5"/>
                                        </p:tgtEl>
                                      </p:cBhvr>
                                    </p:animEffect>
                                    <p:set>
                                      <p:cBhvr>
                                        <p:cTn id="53" dur="1" fill="hold">
                                          <p:stCondLst>
                                            <p:cond delay="499"/>
                                          </p:stCondLst>
                                        </p:cTn>
                                        <p:tgtEl>
                                          <p:spTgt spid="15"/>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7"/>
                                        </p:tgtEl>
                                      </p:cBhvr>
                                    </p:animEffect>
                                    <p:set>
                                      <p:cBhvr>
                                        <p:cTn id="59" dur="1" fill="hold">
                                          <p:stCondLst>
                                            <p:cond delay="499"/>
                                          </p:stCondLst>
                                        </p:cTn>
                                        <p:tgtEl>
                                          <p:spTgt spid="17"/>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1"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xit" presetSubtype="32" fill="hold" grpId="1" nodeType="clickEffect">
                                  <p:stCondLst>
                                    <p:cond delay="0"/>
                                  </p:stCondLst>
                                  <p:childTnLst>
                                    <p:anim calcmode="lin" valueType="num">
                                      <p:cBhvr>
                                        <p:cTn id="81" dur="500"/>
                                        <p:tgtEl>
                                          <p:spTgt spid="18"/>
                                        </p:tgtEl>
                                        <p:attrNameLst>
                                          <p:attrName>ppt_w</p:attrName>
                                        </p:attrNameLst>
                                      </p:cBhvr>
                                      <p:tavLst>
                                        <p:tav tm="0">
                                          <p:val>
                                            <p:strVal val="ppt_w"/>
                                          </p:val>
                                        </p:tav>
                                        <p:tav tm="100000">
                                          <p:val>
                                            <p:fltVal val="0"/>
                                          </p:val>
                                        </p:tav>
                                      </p:tavLst>
                                    </p:anim>
                                    <p:anim calcmode="lin" valueType="num">
                                      <p:cBhvr>
                                        <p:cTn id="82" dur="500"/>
                                        <p:tgtEl>
                                          <p:spTgt spid="18"/>
                                        </p:tgtEl>
                                        <p:attrNameLst>
                                          <p:attrName>ppt_h</p:attrName>
                                        </p:attrNameLst>
                                      </p:cBhvr>
                                      <p:tavLst>
                                        <p:tav tm="0">
                                          <p:val>
                                            <p:strVal val="ppt_h"/>
                                          </p:val>
                                        </p:tav>
                                        <p:tav tm="100000">
                                          <p:val>
                                            <p:fltVal val="0"/>
                                          </p:val>
                                        </p:tav>
                                      </p:tavLst>
                                    </p:anim>
                                    <p:animEffect transition="out" filter="fade">
                                      <p:cBhvr>
                                        <p:cTn id="83" dur="500"/>
                                        <p:tgtEl>
                                          <p:spTgt spid="18"/>
                                        </p:tgtEl>
                                      </p:cBhvr>
                                    </p:animEffect>
                                    <p:set>
                                      <p:cBhvr>
                                        <p:cTn id="84" dur="1" fill="hold">
                                          <p:stCondLst>
                                            <p:cond delay="499"/>
                                          </p:stCondLst>
                                        </p:cTn>
                                        <p:tgtEl>
                                          <p:spTgt spid="18"/>
                                        </p:tgtEl>
                                        <p:attrNameLst>
                                          <p:attrName>style.visibility</p:attrName>
                                        </p:attrNameLst>
                                      </p:cBhvr>
                                      <p:to>
                                        <p:strVal val="hidden"/>
                                      </p:to>
                                    </p:set>
                                  </p:childTnLst>
                                </p:cTn>
                              </p:par>
                              <p:par>
                                <p:cTn id="85" presetID="53" presetClass="exit" presetSubtype="32" fill="hold" nodeType="withEffect">
                                  <p:stCondLst>
                                    <p:cond delay="0"/>
                                  </p:stCondLst>
                                  <p:childTnLst>
                                    <p:anim calcmode="lin" valueType="num">
                                      <p:cBhvr>
                                        <p:cTn id="86" dur="500"/>
                                        <p:tgtEl>
                                          <p:spTgt spid="5"/>
                                        </p:tgtEl>
                                        <p:attrNameLst>
                                          <p:attrName>ppt_w</p:attrName>
                                        </p:attrNameLst>
                                      </p:cBhvr>
                                      <p:tavLst>
                                        <p:tav tm="0">
                                          <p:val>
                                            <p:strVal val="ppt_w"/>
                                          </p:val>
                                        </p:tav>
                                        <p:tav tm="100000">
                                          <p:val>
                                            <p:fltVal val="0"/>
                                          </p:val>
                                        </p:tav>
                                      </p:tavLst>
                                    </p:anim>
                                    <p:anim calcmode="lin" valueType="num">
                                      <p:cBhvr>
                                        <p:cTn id="87" dur="500"/>
                                        <p:tgtEl>
                                          <p:spTgt spid="5"/>
                                        </p:tgtEl>
                                        <p:attrNameLst>
                                          <p:attrName>ppt_h</p:attrName>
                                        </p:attrNameLst>
                                      </p:cBhvr>
                                      <p:tavLst>
                                        <p:tav tm="0">
                                          <p:val>
                                            <p:strVal val="ppt_h"/>
                                          </p:val>
                                        </p:tav>
                                        <p:tav tm="100000">
                                          <p:val>
                                            <p:fltVal val="0"/>
                                          </p:val>
                                        </p:tav>
                                      </p:tavLst>
                                    </p:anim>
                                    <p:animEffect transition="out" filter="fade">
                                      <p:cBhvr>
                                        <p:cTn id="88" dur="500"/>
                                        <p:tgtEl>
                                          <p:spTgt spid="5"/>
                                        </p:tgtEl>
                                      </p:cBhvr>
                                    </p:animEffect>
                                    <p:set>
                                      <p:cBhvr>
                                        <p:cTn id="89" dur="1" fill="hold">
                                          <p:stCondLst>
                                            <p:cond delay="499"/>
                                          </p:stCondLst>
                                        </p:cTn>
                                        <p:tgtEl>
                                          <p:spTgt spid="5"/>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fade">
                                      <p:cBhvr>
                                        <p:cTn id="94" dur="500"/>
                                        <p:tgtEl>
                                          <p:spTgt spid="1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8"/>
                                        </p:tgtEl>
                                        <p:attrNameLst>
                                          <p:attrName>style.visibility</p:attrName>
                                        </p:attrNameLst>
                                      </p:cBhvr>
                                      <p:to>
                                        <p:strVal val="visible"/>
                                      </p:to>
                                    </p:set>
                                    <p:animEffect transition="in" filter="fade">
                                      <p:cBhvr>
                                        <p:cTn id="99" dur="500"/>
                                        <p:tgtEl>
                                          <p:spTgt spid="8"/>
                                        </p:tgtEl>
                                      </p:cBhvr>
                                    </p:animEffect>
                                  </p:childTnLst>
                                </p:cTn>
                              </p:par>
                              <p:par>
                                <p:cTn id="100" presetID="10" presetClass="entr" presetSubtype="0" fill="hold"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fade">
                                      <p:cBhvr>
                                        <p:cTn id="102" dur="500"/>
                                        <p:tgtEl>
                                          <p:spTgt spid="7"/>
                                        </p:tgtEl>
                                      </p:cBhvr>
                                    </p:animEffect>
                                  </p:childTnLst>
                                </p:cTn>
                              </p:par>
                            </p:childTnLst>
                          </p:cTn>
                        </p:par>
                      </p:childTnLst>
                    </p:cTn>
                  </p:par>
                  <p:par>
                    <p:cTn id="103" fill="hold">
                      <p:stCondLst>
                        <p:cond delay="indefinite"/>
                      </p:stCondLst>
                      <p:childTnLst>
                        <p:par>
                          <p:cTn id="104" fill="hold">
                            <p:stCondLst>
                              <p:cond delay="0"/>
                            </p:stCondLst>
                            <p:childTnLst>
                              <p:par>
                                <p:cTn id="105" presetID="53" presetClass="exit" presetSubtype="32" fill="hold" grpId="1" nodeType="clickEffect">
                                  <p:stCondLst>
                                    <p:cond delay="0"/>
                                  </p:stCondLst>
                                  <p:childTnLst>
                                    <p:anim calcmode="lin" valueType="num">
                                      <p:cBhvr>
                                        <p:cTn id="106" dur="500"/>
                                        <p:tgtEl>
                                          <p:spTgt spid="19"/>
                                        </p:tgtEl>
                                        <p:attrNameLst>
                                          <p:attrName>ppt_w</p:attrName>
                                        </p:attrNameLst>
                                      </p:cBhvr>
                                      <p:tavLst>
                                        <p:tav tm="0">
                                          <p:val>
                                            <p:strVal val="ppt_w"/>
                                          </p:val>
                                        </p:tav>
                                        <p:tav tm="100000">
                                          <p:val>
                                            <p:fltVal val="0"/>
                                          </p:val>
                                        </p:tav>
                                      </p:tavLst>
                                    </p:anim>
                                    <p:anim calcmode="lin" valueType="num">
                                      <p:cBhvr>
                                        <p:cTn id="107" dur="500"/>
                                        <p:tgtEl>
                                          <p:spTgt spid="19"/>
                                        </p:tgtEl>
                                        <p:attrNameLst>
                                          <p:attrName>ppt_h</p:attrName>
                                        </p:attrNameLst>
                                      </p:cBhvr>
                                      <p:tavLst>
                                        <p:tav tm="0">
                                          <p:val>
                                            <p:strVal val="ppt_h"/>
                                          </p:val>
                                        </p:tav>
                                        <p:tav tm="100000">
                                          <p:val>
                                            <p:fltVal val="0"/>
                                          </p:val>
                                        </p:tav>
                                      </p:tavLst>
                                    </p:anim>
                                    <p:animEffect transition="out" filter="fade">
                                      <p:cBhvr>
                                        <p:cTn id="108" dur="500"/>
                                        <p:tgtEl>
                                          <p:spTgt spid="19"/>
                                        </p:tgtEl>
                                      </p:cBhvr>
                                    </p:animEffect>
                                    <p:set>
                                      <p:cBhvr>
                                        <p:cTn id="109" dur="1" fill="hold">
                                          <p:stCondLst>
                                            <p:cond delay="499"/>
                                          </p:stCondLst>
                                        </p:cTn>
                                        <p:tgtEl>
                                          <p:spTgt spid="19"/>
                                        </p:tgtEl>
                                        <p:attrNameLst>
                                          <p:attrName>style.visibility</p:attrName>
                                        </p:attrNameLst>
                                      </p:cBhvr>
                                      <p:to>
                                        <p:strVal val="hidden"/>
                                      </p:to>
                                    </p:set>
                                  </p:childTnLst>
                                </p:cTn>
                              </p:par>
                              <p:par>
                                <p:cTn id="110" presetID="53" presetClass="exit" presetSubtype="32" fill="hold" nodeType="withEffect">
                                  <p:stCondLst>
                                    <p:cond delay="0"/>
                                  </p:stCondLst>
                                  <p:childTnLst>
                                    <p:anim calcmode="lin" valueType="num">
                                      <p:cBhvr>
                                        <p:cTn id="111" dur="500"/>
                                        <p:tgtEl>
                                          <p:spTgt spid="8"/>
                                        </p:tgtEl>
                                        <p:attrNameLst>
                                          <p:attrName>ppt_w</p:attrName>
                                        </p:attrNameLst>
                                      </p:cBhvr>
                                      <p:tavLst>
                                        <p:tav tm="0">
                                          <p:val>
                                            <p:strVal val="ppt_w"/>
                                          </p:val>
                                        </p:tav>
                                        <p:tav tm="100000">
                                          <p:val>
                                            <p:fltVal val="0"/>
                                          </p:val>
                                        </p:tav>
                                      </p:tavLst>
                                    </p:anim>
                                    <p:anim calcmode="lin" valueType="num">
                                      <p:cBhvr>
                                        <p:cTn id="112" dur="500"/>
                                        <p:tgtEl>
                                          <p:spTgt spid="8"/>
                                        </p:tgtEl>
                                        <p:attrNameLst>
                                          <p:attrName>ppt_h</p:attrName>
                                        </p:attrNameLst>
                                      </p:cBhvr>
                                      <p:tavLst>
                                        <p:tav tm="0">
                                          <p:val>
                                            <p:strVal val="ppt_h"/>
                                          </p:val>
                                        </p:tav>
                                        <p:tav tm="100000">
                                          <p:val>
                                            <p:fltVal val="0"/>
                                          </p:val>
                                        </p:tav>
                                      </p:tavLst>
                                    </p:anim>
                                    <p:animEffect transition="out" filter="fade">
                                      <p:cBhvr>
                                        <p:cTn id="113" dur="500"/>
                                        <p:tgtEl>
                                          <p:spTgt spid="8"/>
                                        </p:tgtEl>
                                      </p:cBhvr>
                                    </p:animEffect>
                                    <p:set>
                                      <p:cBhvr>
                                        <p:cTn id="114" dur="1" fill="hold">
                                          <p:stCondLst>
                                            <p:cond delay="499"/>
                                          </p:stCondLst>
                                        </p:cTn>
                                        <p:tgtEl>
                                          <p:spTgt spid="8"/>
                                        </p:tgtEl>
                                        <p:attrNameLst>
                                          <p:attrName>style.visibility</p:attrName>
                                        </p:attrNameLst>
                                      </p:cBhvr>
                                      <p:to>
                                        <p:strVal val="hidden"/>
                                      </p:to>
                                    </p:set>
                                  </p:childTnLst>
                                </p:cTn>
                              </p:par>
                              <p:par>
                                <p:cTn id="115" presetID="53" presetClass="exit" presetSubtype="32" fill="hold" nodeType="withEffect">
                                  <p:stCondLst>
                                    <p:cond delay="0"/>
                                  </p:stCondLst>
                                  <p:childTnLst>
                                    <p:anim calcmode="lin" valueType="num">
                                      <p:cBhvr>
                                        <p:cTn id="116" dur="500"/>
                                        <p:tgtEl>
                                          <p:spTgt spid="7"/>
                                        </p:tgtEl>
                                        <p:attrNameLst>
                                          <p:attrName>ppt_w</p:attrName>
                                        </p:attrNameLst>
                                      </p:cBhvr>
                                      <p:tavLst>
                                        <p:tav tm="0">
                                          <p:val>
                                            <p:strVal val="ppt_w"/>
                                          </p:val>
                                        </p:tav>
                                        <p:tav tm="100000">
                                          <p:val>
                                            <p:fltVal val="0"/>
                                          </p:val>
                                        </p:tav>
                                      </p:tavLst>
                                    </p:anim>
                                    <p:anim calcmode="lin" valueType="num">
                                      <p:cBhvr>
                                        <p:cTn id="117" dur="500"/>
                                        <p:tgtEl>
                                          <p:spTgt spid="7"/>
                                        </p:tgtEl>
                                        <p:attrNameLst>
                                          <p:attrName>ppt_h</p:attrName>
                                        </p:attrNameLst>
                                      </p:cBhvr>
                                      <p:tavLst>
                                        <p:tav tm="0">
                                          <p:val>
                                            <p:strVal val="ppt_h"/>
                                          </p:val>
                                        </p:tav>
                                        <p:tav tm="100000">
                                          <p:val>
                                            <p:fltVal val="0"/>
                                          </p:val>
                                        </p:tav>
                                      </p:tavLst>
                                    </p:anim>
                                    <p:animEffect transition="out" filter="fade">
                                      <p:cBhvr>
                                        <p:cTn id="118" dur="500"/>
                                        <p:tgtEl>
                                          <p:spTgt spid="7"/>
                                        </p:tgtEl>
                                      </p:cBhvr>
                                    </p:animEffect>
                                    <p:set>
                                      <p:cBhvr>
                                        <p:cTn id="119" dur="1" fill="hold">
                                          <p:stCondLst>
                                            <p:cond delay="499"/>
                                          </p:stCondLst>
                                        </p:cTn>
                                        <p:tgtEl>
                                          <p:spTgt spid="7"/>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1"/>
                                        </p:tgtEl>
                                        <p:attrNameLst>
                                          <p:attrName>style.visibility</p:attrName>
                                        </p:attrNameLst>
                                      </p:cBhvr>
                                      <p:to>
                                        <p:strVal val="visible"/>
                                      </p:to>
                                    </p:set>
                                    <p:animEffect transition="in" filter="fade">
                                      <p:cBhvr>
                                        <p:cTn id="124" dur="500"/>
                                        <p:tgtEl>
                                          <p:spTgt spid="21"/>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14"/>
                                        </p:tgtEl>
                                        <p:attrNameLst>
                                          <p:attrName>style.visibility</p:attrName>
                                        </p:attrNameLst>
                                      </p:cBhvr>
                                      <p:to>
                                        <p:strVal val="visible"/>
                                      </p:to>
                                    </p:set>
                                    <p:animEffect transition="in" filter="fade">
                                      <p:cBhvr>
                                        <p:cTn id="129" dur="500"/>
                                        <p:tgtEl>
                                          <p:spTgt spid="14"/>
                                        </p:tgtEl>
                                      </p:cBhvr>
                                    </p:animEffect>
                                  </p:childTnLst>
                                </p:cTn>
                              </p:par>
                            </p:childTnLst>
                          </p:cTn>
                        </p:par>
                      </p:childTnLst>
                    </p:cTn>
                  </p:par>
                  <p:par>
                    <p:cTn id="130" fill="hold">
                      <p:stCondLst>
                        <p:cond delay="indefinite"/>
                      </p:stCondLst>
                      <p:childTnLst>
                        <p:par>
                          <p:cTn id="131" fill="hold">
                            <p:stCondLst>
                              <p:cond delay="0"/>
                            </p:stCondLst>
                            <p:childTnLst>
                              <p:par>
                                <p:cTn id="132" presetID="53" presetClass="exit" presetSubtype="32" fill="hold" grpId="1" nodeType="clickEffect">
                                  <p:stCondLst>
                                    <p:cond delay="0"/>
                                  </p:stCondLst>
                                  <p:childTnLst>
                                    <p:anim calcmode="lin" valueType="num">
                                      <p:cBhvr>
                                        <p:cTn id="133" dur="500"/>
                                        <p:tgtEl>
                                          <p:spTgt spid="21"/>
                                        </p:tgtEl>
                                        <p:attrNameLst>
                                          <p:attrName>ppt_w</p:attrName>
                                        </p:attrNameLst>
                                      </p:cBhvr>
                                      <p:tavLst>
                                        <p:tav tm="0">
                                          <p:val>
                                            <p:strVal val="ppt_w"/>
                                          </p:val>
                                        </p:tav>
                                        <p:tav tm="100000">
                                          <p:val>
                                            <p:fltVal val="0"/>
                                          </p:val>
                                        </p:tav>
                                      </p:tavLst>
                                    </p:anim>
                                    <p:anim calcmode="lin" valueType="num">
                                      <p:cBhvr>
                                        <p:cTn id="134" dur="500"/>
                                        <p:tgtEl>
                                          <p:spTgt spid="21"/>
                                        </p:tgtEl>
                                        <p:attrNameLst>
                                          <p:attrName>ppt_h</p:attrName>
                                        </p:attrNameLst>
                                      </p:cBhvr>
                                      <p:tavLst>
                                        <p:tav tm="0">
                                          <p:val>
                                            <p:strVal val="ppt_h"/>
                                          </p:val>
                                        </p:tav>
                                        <p:tav tm="100000">
                                          <p:val>
                                            <p:fltVal val="0"/>
                                          </p:val>
                                        </p:tav>
                                      </p:tavLst>
                                    </p:anim>
                                    <p:animEffect transition="out" filter="fade">
                                      <p:cBhvr>
                                        <p:cTn id="135" dur="500"/>
                                        <p:tgtEl>
                                          <p:spTgt spid="21"/>
                                        </p:tgtEl>
                                      </p:cBhvr>
                                    </p:animEffect>
                                    <p:set>
                                      <p:cBhvr>
                                        <p:cTn id="136" dur="1" fill="hold">
                                          <p:stCondLst>
                                            <p:cond delay="499"/>
                                          </p:stCondLst>
                                        </p:cTn>
                                        <p:tgtEl>
                                          <p:spTgt spid="21"/>
                                        </p:tgtEl>
                                        <p:attrNameLst>
                                          <p:attrName>style.visibility</p:attrName>
                                        </p:attrNameLst>
                                      </p:cBhvr>
                                      <p:to>
                                        <p:strVal val="hidden"/>
                                      </p:to>
                                    </p:set>
                                  </p:childTnLst>
                                </p:cTn>
                              </p:par>
                              <p:par>
                                <p:cTn id="137" presetID="53" presetClass="exit" presetSubtype="32" fill="hold" nodeType="withEffect">
                                  <p:stCondLst>
                                    <p:cond delay="0"/>
                                  </p:stCondLst>
                                  <p:childTnLst>
                                    <p:anim calcmode="lin" valueType="num">
                                      <p:cBhvr>
                                        <p:cTn id="138" dur="500"/>
                                        <p:tgtEl>
                                          <p:spTgt spid="14"/>
                                        </p:tgtEl>
                                        <p:attrNameLst>
                                          <p:attrName>ppt_w</p:attrName>
                                        </p:attrNameLst>
                                      </p:cBhvr>
                                      <p:tavLst>
                                        <p:tav tm="0">
                                          <p:val>
                                            <p:strVal val="ppt_w"/>
                                          </p:val>
                                        </p:tav>
                                        <p:tav tm="100000">
                                          <p:val>
                                            <p:fltVal val="0"/>
                                          </p:val>
                                        </p:tav>
                                      </p:tavLst>
                                    </p:anim>
                                    <p:anim calcmode="lin" valueType="num">
                                      <p:cBhvr>
                                        <p:cTn id="139" dur="500"/>
                                        <p:tgtEl>
                                          <p:spTgt spid="14"/>
                                        </p:tgtEl>
                                        <p:attrNameLst>
                                          <p:attrName>ppt_h</p:attrName>
                                        </p:attrNameLst>
                                      </p:cBhvr>
                                      <p:tavLst>
                                        <p:tav tm="0">
                                          <p:val>
                                            <p:strVal val="ppt_h"/>
                                          </p:val>
                                        </p:tav>
                                        <p:tav tm="100000">
                                          <p:val>
                                            <p:fltVal val="0"/>
                                          </p:val>
                                        </p:tav>
                                      </p:tavLst>
                                    </p:anim>
                                    <p:animEffect transition="out" filter="fade">
                                      <p:cBhvr>
                                        <p:cTn id="140" dur="500"/>
                                        <p:tgtEl>
                                          <p:spTgt spid="14"/>
                                        </p:tgtEl>
                                      </p:cBhvr>
                                    </p:animEffect>
                                    <p:set>
                                      <p:cBhvr>
                                        <p:cTn id="141" dur="1" fill="hold">
                                          <p:stCondLst>
                                            <p:cond delay="499"/>
                                          </p:stCondLst>
                                        </p:cTn>
                                        <p:tgtEl>
                                          <p:spTgt spid="14"/>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20"/>
                                        </p:tgtEl>
                                        <p:attrNameLst>
                                          <p:attrName>style.visibility</p:attrName>
                                        </p:attrNameLst>
                                      </p:cBhvr>
                                      <p:to>
                                        <p:strVal val="visible"/>
                                      </p:to>
                                    </p:set>
                                    <p:animEffect transition="in" filter="fade">
                                      <p:cBhvr>
                                        <p:cTn id="146" dur="500"/>
                                        <p:tgtEl>
                                          <p:spTgt spid="20"/>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9"/>
                                        </p:tgtEl>
                                        <p:attrNameLst>
                                          <p:attrName>style.visibility</p:attrName>
                                        </p:attrNameLst>
                                      </p:cBhvr>
                                      <p:to>
                                        <p:strVal val="visible"/>
                                      </p:to>
                                    </p:set>
                                    <p:animEffect transition="in" filter="fade">
                                      <p:cBhvr>
                                        <p:cTn id="151" dur="500"/>
                                        <p:tgtEl>
                                          <p:spTgt spid="9"/>
                                        </p:tgtEl>
                                      </p:cBhvr>
                                    </p:animEffect>
                                  </p:childTnLst>
                                </p:cTn>
                              </p:par>
                            </p:childTnLst>
                          </p:cTn>
                        </p:par>
                      </p:childTnLst>
                    </p:cTn>
                  </p:par>
                  <p:par>
                    <p:cTn id="152" fill="hold">
                      <p:stCondLst>
                        <p:cond delay="indefinite"/>
                      </p:stCondLst>
                      <p:childTnLst>
                        <p:par>
                          <p:cTn id="153" fill="hold">
                            <p:stCondLst>
                              <p:cond delay="0"/>
                            </p:stCondLst>
                            <p:childTnLst>
                              <p:par>
                                <p:cTn id="154" presetID="53" presetClass="exit" presetSubtype="32" fill="hold" grpId="1" nodeType="clickEffect">
                                  <p:stCondLst>
                                    <p:cond delay="0"/>
                                  </p:stCondLst>
                                  <p:childTnLst>
                                    <p:anim calcmode="lin" valueType="num">
                                      <p:cBhvr>
                                        <p:cTn id="155" dur="500"/>
                                        <p:tgtEl>
                                          <p:spTgt spid="20"/>
                                        </p:tgtEl>
                                        <p:attrNameLst>
                                          <p:attrName>ppt_w</p:attrName>
                                        </p:attrNameLst>
                                      </p:cBhvr>
                                      <p:tavLst>
                                        <p:tav tm="0">
                                          <p:val>
                                            <p:strVal val="ppt_w"/>
                                          </p:val>
                                        </p:tav>
                                        <p:tav tm="100000">
                                          <p:val>
                                            <p:fltVal val="0"/>
                                          </p:val>
                                        </p:tav>
                                      </p:tavLst>
                                    </p:anim>
                                    <p:anim calcmode="lin" valueType="num">
                                      <p:cBhvr>
                                        <p:cTn id="156" dur="500"/>
                                        <p:tgtEl>
                                          <p:spTgt spid="20"/>
                                        </p:tgtEl>
                                        <p:attrNameLst>
                                          <p:attrName>ppt_h</p:attrName>
                                        </p:attrNameLst>
                                      </p:cBhvr>
                                      <p:tavLst>
                                        <p:tav tm="0">
                                          <p:val>
                                            <p:strVal val="ppt_h"/>
                                          </p:val>
                                        </p:tav>
                                        <p:tav tm="100000">
                                          <p:val>
                                            <p:fltVal val="0"/>
                                          </p:val>
                                        </p:tav>
                                      </p:tavLst>
                                    </p:anim>
                                    <p:animEffect transition="out" filter="fade">
                                      <p:cBhvr>
                                        <p:cTn id="157" dur="500"/>
                                        <p:tgtEl>
                                          <p:spTgt spid="20"/>
                                        </p:tgtEl>
                                      </p:cBhvr>
                                    </p:animEffect>
                                    <p:set>
                                      <p:cBhvr>
                                        <p:cTn id="158" dur="1" fill="hold">
                                          <p:stCondLst>
                                            <p:cond delay="499"/>
                                          </p:stCondLst>
                                        </p:cTn>
                                        <p:tgtEl>
                                          <p:spTgt spid="20"/>
                                        </p:tgtEl>
                                        <p:attrNameLst>
                                          <p:attrName>style.visibility</p:attrName>
                                        </p:attrNameLst>
                                      </p:cBhvr>
                                      <p:to>
                                        <p:strVal val="hidden"/>
                                      </p:to>
                                    </p:set>
                                  </p:childTnLst>
                                </p:cTn>
                              </p:par>
                              <p:par>
                                <p:cTn id="159" presetID="53" presetClass="exit" presetSubtype="32" fill="hold" nodeType="withEffect">
                                  <p:stCondLst>
                                    <p:cond delay="0"/>
                                  </p:stCondLst>
                                  <p:childTnLst>
                                    <p:anim calcmode="lin" valueType="num">
                                      <p:cBhvr>
                                        <p:cTn id="160" dur="500"/>
                                        <p:tgtEl>
                                          <p:spTgt spid="9"/>
                                        </p:tgtEl>
                                        <p:attrNameLst>
                                          <p:attrName>ppt_w</p:attrName>
                                        </p:attrNameLst>
                                      </p:cBhvr>
                                      <p:tavLst>
                                        <p:tav tm="0">
                                          <p:val>
                                            <p:strVal val="ppt_w"/>
                                          </p:val>
                                        </p:tav>
                                        <p:tav tm="100000">
                                          <p:val>
                                            <p:fltVal val="0"/>
                                          </p:val>
                                        </p:tav>
                                      </p:tavLst>
                                    </p:anim>
                                    <p:anim calcmode="lin" valueType="num">
                                      <p:cBhvr>
                                        <p:cTn id="161" dur="500"/>
                                        <p:tgtEl>
                                          <p:spTgt spid="9"/>
                                        </p:tgtEl>
                                        <p:attrNameLst>
                                          <p:attrName>ppt_h</p:attrName>
                                        </p:attrNameLst>
                                      </p:cBhvr>
                                      <p:tavLst>
                                        <p:tav tm="0">
                                          <p:val>
                                            <p:strVal val="ppt_h"/>
                                          </p:val>
                                        </p:tav>
                                        <p:tav tm="100000">
                                          <p:val>
                                            <p:fltVal val="0"/>
                                          </p:val>
                                        </p:tav>
                                      </p:tavLst>
                                    </p:anim>
                                    <p:animEffect transition="out" filter="fade">
                                      <p:cBhvr>
                                        <p:cTn id="162" dur="500"/>
                                        <p:tgtEl>
                                          <p:spTgt spid="9"/>
                                        </p:tgtEl>
                                      </p:cBhvr>
                                    </p:animEffect>
                                    <p:set>
                                      <p:cBhvr>
                                        <p:cTn id="163" dur="1" fill="hold">
                                          <p:stCondLst>
                                            <p:cond delay="499"/>
                                          </p:stCondLst>
                                        </p:cTn>
                                        <p:tgtEl>
                                          <p:spTgt spid="9"/>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22"/>
                                        </p:tgtEl>
                                        <p:attrNameLst>
                                          <p:attrName>style.visibility</p:attrName>
                                        </p:attrNameLst>
                                      </p:cBhvr>
                                      <p:to>
                                        <p:strVal val="visible"/>
                                      </p:to>
                                    </p:set>
                                    <p:animEffect transition="in" filter="fade">
                                      <p:cBhvr>
                                        <p:cTn id="168" dur="500"/>
                                        <p:tgtEl>
                                          <p:spTgt spid="22"/>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23"/>
                                        </p:tgtEl>
                                        <p:attrNameLst>
                                          <p:attrName>style.visibility</p:attrName>
                                        </p:attrNameLst>
                                      </p:cBhvr>
                                      <p:to>
                                        <p:strVal val="visible"/>
                                      </p:to>
                                    </p:set>
                                    <p:animEffect transition="in" filter="fade">
                                      <p:cBhvr>
                                        <p:cTn id="173" dur="500"/>
                                        <p:tgtEl>
                                          <p:spTgt spid="23"/>
                                        </p:tgtEl>
                                      </p:cBhvr>
                                    </p:animEffect>
                                  </p:childTnLst>
                                </p:cTn>
                              </p:par>
                            </p:childTnLst>
                          </p:cTn>
                        </p:par>
                      </p:childTnLst>
                    </p:cTn>
                  </p:par>
                  <p:par>
                    <p:cTn id="174" fill="hold">
                      <p:stCondLst>
                        <p:cond delay="indefinite"/>
                      </p:stCondLst>
                      <p:childTnLst>
                        <p:par>
                          <p:cTn id="175" fill="hold">
                            <p:stCondLst>
                              <p:cond delay="0"/>
                            </p:stCondLst>
                            <p:childTnLst>
                              <p:par>
                                <p:cTn id="176" presetID="53" presetClass="exit" presetSubtype="32" fill="hold" grpId="1" nodeType="clickEffect">
                                  <p:stCondLst>
                                    <p:cond delay="0"/>
                                  </p:stCondLst>
                                  <p:childTnLst>
                                    <p:anim calcmode="lin" valueType="num">
                                      <p:cBhvr>
                                        <p:cTn id="177" dur="500"/>
                                        <p:tgtEl>
                                          <p:spTgt spid="22"/>
                                        </p:tgtEl>
                                        <p:attrNameLst>
                                          <p:attrName>ppt_w</p:attrName>
                                        </p:attrNameLst>
                                      </p:cBhvr>
                                      <p:tavLst>
                                        <p:tav tm="0">
                                          <p:val>
                                            <p:strVal val="ppt_w"/>
                                          </p:val>
                                        </p:tav>
                                        <p:tav tm="100000">
                                          <p:val>
                                            <p:fltVal val="0"/>
                                          </p:val>
                                        </p:tav>
                                      </p:tavLst>
                                    </p:anim>
                                    <p:anim calcmode="lin" valueType="num">
                                      <p:cBhvr>
                                        <p:cTn id="178" dur="500"/>
                                        <p:tgtEl>
                                          <p:spTgt spid="22"/>
                                        </p:tgtEl>
                                        <p:attrNameLst>
                                          <p:attrName>ppt_h</p:attrName>
                                        </p:attrNameLst>
                                      </p:cBhvr>
                                      <p:tavLst>
                                        <p:tav tm="0">
                                          <p:val>
                                            <p:strVal val="ppt_h"/>
                                          </p:val>
                                        </p:tav>
                                        <p:tav tm="100000">
                                          <p:val>
                                            <p:fltVal val="0"/>
                                          </p:val>
                                        </p:tav>
                                      </p:tavLst>
                                    </p:anim>
                                    <p:animEffect transition="out" filter="fade">
                                      <p:cBhvr>
                                        <p:cTn id="179" dur="500"/>
                                        <p:tgtEl>
                                          <p:spTgt spid="22"/>
                                        </p:tgtEl>
                                      </p:cBhvr>
                                    </p:animEffect>
                                    <p:set>
                                      <p:cBhvr>
                                        <p:cTn id="180" dur="1" fill="hold">
                                          <p:stCondLst>
                                            <p:cond delay="499"/>
                                          </p:stCondLst>
                                        </p:cTn>
                                        <p:tgtEl>
                                          <p:spTgt spid="22"/>
                                        </p:tgtEl>
                                        <p:attrNameLst>
                                          <p:attrName>style.visibility</p:attrName>
                                        </p:attrNameLst>
                                      </p:cBhvr>
                                      <p:to>
                                        <p:strVal val="hidden"/>
                                      </p:to>
                                    </p:set>
                                  </p:childTnLst>
                                </p:cTn>
                              </p:par>
                              <p:par>
                                <p:cTn id="181" presetID="53" presetClass="exit" presetSubtype="32" fill="hold" nodeType="withEffect">
                                  <p:stCondLst>
                                    <p:cond delay="0"/>
                                  </p:stCondLst>
                                  <p:childTnLst>
                                    <p:anim calcmode="lin" valueType="num">
                                      <p:cBhvr>
                                        <p:cTn id="182" dur="500"/>
                                        <p:tgtEl>
                                          <p:spTgt spid="23"/>
                                        </p:tgtEl>
                                        <p:attrNameLst>
                                          <p:attrName>ppt_w</p:attrName>
                                        </p:attrNameLst>
                                      </p:cBhvr>
                                      <p:tavLst>
                                        <p:tav tm="0">
                                          <p:val>
                                            <p:strVal val="ppt_w"/>
                                          </p:val>
                                        </p:tav>
                                        <p:tav tm="100000">
                                          <p:val>
                                            <p:fltVal val="0"/>
                                          </p:val>
                                        </p:tav>
                                      </p:tavLst>
                                    </p:anim>
                                    <p:anim calcmode="lin" valueType="num">
                                      <p:cBhvr>
                                        <p:cTn id="183" dur="500"/>
                                        <p:tgtEl>
                                          <p:spTgt spid="23"/>
                                        </p:tgtEl>
                                        <p:attrNameLst>
                                          <p:attrName>ppt_h</p:attrName>
                                        </p:attrNameLst>
                                      </p:cBhvr>
                                      <p:tavLst>
                                        <p:tav tm="0">
                                          <p:val>
                                            <p:strVal val="ppt_h"/>
                                          </p:val>
                                        </p:tav>
                                        <p:tav tm="100000">
                                          <p:val>
                                            <p:fltVal val="0"/>
                                          </p:val>
                                        </p:tav>
                                      </p:tavLst>
                                    </p:anim>
                                    <p:animEffect transition="out" filter="fade">
                                      <p:cBhvr>
                                        <p:cTn id="184" dur="500"/>
                                        <p:tgtEl>
                                          <p:spTgt spid="23"/>
                                        </p:tgtEl>
                                      </p:cBhvr>
                                    </p:animEffect>
                                    <p:set>
                                      <p:cBhvr>
                                        <p:cTn id="185"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P spid="10" grpId="0"/>
      <p:bldP spid="18" grpId="0"/>
      <p:bldP spid="18" grpId="1"/>
      <p:bldP spid="19" grpId="0"/>
      <p:bldP spid="19" grpId="1"/>
      <p:bldP spid="29" grpId="0"/>
      <p:bldP spid="29" grpId="1"/>
      <p:bldP spid="21" grpId="0"/>
      <p:bldP spid="21" grpId="1"/>
      <p:bldP spid="20" grpId="0"/>
      <p:bldP spid="20" grpId="1"/>
      <p:bldP spid="22" grpId="0"/>
      <p:bldP spid="22"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6" name="Rounded Rectangle 6"/>
          <p:cNvSpPr/>
          <p:nvPr/>
        </p:nvSpPr>
        <p:spPr>
          <a:xfrm>
            <a:off x="-314325" y="-226028"/>
            <a:ext cx="12858750" cy="7229475"/>
          </a:xfrm>
          <a:custGeom>
            <a:avLst/>
            <a:gdLst>
              <a:gd name="connsiteX0" fmla="*/ 0 w 11831784"/>
              <a:gd name="connsiteY0" fmla="*/ 1089913 h 6539345"/>
              <a:gd name="connsiteX1" fmla="*/ 1089913 w 11831784"/>
              <a:gd name="connsiteY1" fmla="*/ 0 h 6539345"/>
              <a:gd name="connsiteX2" fmla="*/ 10741871 w 11831784"/>
              <a:gd name="connsiteY2" fmla="*/ 0 h 6539345"/>
              <a:gd name="connsiteX3" fmla="*/ 11831784 w 11831784"/>
              <a:gd name="connsiteY3" fmla="*/ 1089913 h 6539345"/>
              <a:gd name="connsiteX4" fmla="*/ 11831784 w 11831784"/>
              <a:gd name="connsiteY4" fmla="*/ 5449432 h 6539345"/>
              <a:gd name="connsiteX5" fmla="*/ 10741871 w 11831784"/>
              <a:gd name="connsiteY5" fmla="*/ 6539345 h 6539345"/>
              <a:gd name="connsiteX6" fmla="*/ 1089913 w 11831784"/>
              <a:gd name="connsiteY6" fmla="*/ 6539345 h 6539345"/>
              <a:gd name="connsiteX7" fmla="*/ 0 w 11831784"/>
              <a:gd name="connsiteY7" fmla="*/ 5449432 h 6539345"/>
              <a:gd name="connsiteX8" fmla="*/ 0 w 11831784"/>
              <a:gd name="connsiteY8" fmla="*/ 1089913 h 6539345"/>
              <a:gd name="connsiteX0" fmla="*/ 5312 w 11837096"/>
              <a:gd name="connsiteY0" fmla="*/ 1117622 h 6567054"/>
              <a:gd name="connsiteX1" fmla="*/ 513334 w 11837096"/>
              <a:gd name="connsiteY1" fmla="*/ 0 h 6567054"/>
              <a:gd name="connsiteX2" fmla="*/ 10747183 w 11837096"/>
              <a:gd name="connsiteY2" fmla="*/ 27709 h 6567054"/>
              <a:gd name="connsiteX3" fmla="*/ 11837096 w 11837096"/>
              <a:gd name="connsiteY3" fmla="*/ 1117622 h 6567054"/>
              <a:gd name="connsiteX4" fmla="*/ 11837096 w 11837096"/>
              <a:gd name="connsiteY4" fmla="*/ 5477141 h 6567054"/>
              <a:gd name="connsiteX5" fmla="*/ 10747183 w 11837096"/>
              <a:gd name="connsiteY5" fmla="*/ 6567054 h 6567054"/>
              <a:gd name="connsiteX6" fmla="*/ 1095225 w 11837096"/>
              <a:gd name="connsiteY6" fmla="*/ 6567054 h 6567054"/>
              <a:gd name="connsiteX7" fmla="*/ 5312 w 11837096"/>
              <a:gd name="connsiteY7" fmla="*/ 5477141 h 6567054"/>
              <a:gd name="connsiteX8" fmla="*/ 5312 w 11837096"/>
              <a:gd name="connsiteY8" fmla="*/ 1117622 h 6567054"/>
              <a:gd name="connsiteX0" fmla="*/ 24287 w 11856071"/>
              <a:gd name="connsiteY0" fmla="*/ 1117622 h 6567054"/>
              <a:gd name="connsiteX1" fmla="*/ 449182 w 11856071"/>
              <a:gd name="connsiteY1" fmla="*/ 0 h 6567054"/>
              <a:gd name="connsiteX2" fmla="*/ 10766158 w 11856071"/>
              <a:gd name="connsiteY2" fmla="*/ 27709 h 6567054"/>
              <a:gd name="connsiteX3" fmla="*/ 11856071 w 11856071"/>
              <a:gd name="connsiteY3" fmla="*/ 1117622 h 6567054"/>
              <a:gd name="connsiteX4" fmla="*/ 11856071 w 11856071"/>
              <a:gd name="connsiteY4" fmla="*/ 5477141 h 6567054"/>
              <a:gd name="connsiteX5" fmla="*/ 10766158 w 11856071"/>
              <a:gd name="connsiteY5" fmla="*/ 6567054 h 6567054"/>
              <a:gd name="connsiteX6" fmla="*/ 1114200 w 11856071"/>
              <a:gd name="connsiteY6" fmla="*/ 6567054 h 6567054"/>
              <a:gd name="connsiteX7" fmla="*/ 24287 w 11856071"/>
              <a:gd name="connsiteY7" fmla="*/ 5477141 h 6567054"/>
              <a:gd name="connsiteX8" fmla="*/ 24287 w 11856071"/>
              <a:gd name="connsiteY8" fmla="*/ 1117622 h 6567054"/>
              <a:gd name="connsiteX0" fmla="*/ 496 w 11832280"/>
              <a:gd name="connsiteY0" fmla="*/ 1117622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1117622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643396 h 6567054"/>
              <a:gd name="connsiteX8" fmla="*/ 496 w 11832280"/>
              <a:gd name="connsiteY8" fmla="*/ 798968 h 656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280" h="6567054">
                <a:moveTo>
                  <a:pt x="496" y="798968"/>
                </a:moveTo>
                <a:cubicBezTo>
                  <a:pt x="496" y="197026"/>
                  <a:pt x="-38006" y="0"/>
                  <a:pt x="563936" y="0"/>
                </a:cubicBezTo>
                <a:lnTo>
                  <a:pt x="11019458" y="41564"/>
                </a:lnTo>
                <a:cubicBezTo>
                  <a:pt x="11621400" y="41564"/>
                  <a:pt x="11832280" y="-10793"/>
                  <a:pt x="11832280" y="591149"/>
                </a:cubicBezTo>
                <a:lnTo>
                  <a:pt x="11832280" y="5962050"/>
                </a:lnTo>
                <a:cubicBezTo>
                  <a:pt x="11832280" y="6563992"/>
                  <a:pt x="11635254" y="6567054"/>
                  <a:pt x="11033312" y="6567054"/>
                </a:cubicBezTo>
                <a:lnTo>
                  <a:pt x="591645" y="6553199"/>
                </a:lnTo>
                <a:cubicBezTo>
                  <a:pt x="-10297" y="6553199"/>
                  <a:pt x="496" y="6245338"/>
                  <a:pt x="496" y="5643396"/>
                </a:cubicBezTo>
                <a:lnTo>
                  <a:pt x="496" y="798968"/>
                </a:lnTo>
                <a:close/>
              </a:path>
            </a:pathLst>
          </a:custGeom>
          <a:solidFill>
            <a:schemeClr val="tx1">
              <a:lumMod val="95000"/>
              <a:lumOff val="5000"/>
              <a:alpha val="41000"/>
            </a:schemeClr>
          </a:solidFill>
          <a:ln>
            <a:solidFill>
              <a:schemeClr val="tx1">
                <a:lumMod val="95000"/>
                <a:lumOff val="5000"/>
              </a:schemeClr>
            </a:solidFill>
          </a:ln>
          <a:effectLst>
            <a:outerShdw blurRad="266700" dist="38100" dir="8400000" sx="101000" sy="101000" algn="t" rotWithShape="0">
              <a:prstClr val="black">
                <a:alpha val="74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lvl="0" algn="ctr" eaLnBrk="0" fontAlgn="base" hangingPunct="0">
              <a:spcBef>
                <a:spcPct val="0"/>
              </a:spcBef>
              <a:spcAft>
                <a:spcPct val="0"/>
              </a:spcAft>
            </a:pPr>
            <a:endParaRPr lang="fr-FR" altLang="fr-FR" b="1" dirty="0">
              <a:solidFill>
                <a:schemeClr val="tx1"/>
              </a:solidFill>
            </a:endParaRPr>
          </a:p>
        </p:txBody>
      </p:sp>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666827" y="2373047"/>
            <a:ext cx="6896445" cy="1015663"/>
          </a:xfrm>
          <a:prstGeom prst="rect">
            <a:avLst/>
          </a:prstGeom>
        </p:spPr>
        <p:txBody>
          <a:bodyPr wrap="square">
            <a:spAutoFit/>
          </a:bodyPr>
          <a:lstStyle/>
          <a:p>
            <a:pPr lvl="0" algn="ctr">
              <a:defRPr/>
            </a:pPr>
            <a:r>
              <a:rPr lang="en-US" sz="6000" b="1" spc="-150" dirty="0" smtClean="0">
                <a:solidFill>
                  <a:srgbClr val="FFFFFF"/>
                </a:solidFill>
                <a:effectLst>
                  <a:outerShdw blurRad="419100" sx="102000" sy="102000" algn="ctr" rotWithShape="0">
                    <a:prstClr val="black">
                      <a:alpha val="29000"/>
                    </a:prstClr>
                  </a:outerShdw>
                </a:effectLst>
                <a:latin typeface="Raleway Black" panose="020B0503030101060003" pitchFamily="34" charset="77"/>
              </a:rPr>
              <a:t>Developement </a:t>
            </a:r>
            <a:endParaRPr lang="en-LT" sz="60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5" name="Rectangle 4">
            <a:extLst>
              <a:ext uri="{FF2B5EF4-FFF2-40B4-BE49-F238E27FC236}">
                <a16:creationId xmlns:a16="http://schemas.microsoft.com/office/drawing/2014/main" id="{FD9FA5D4-F976-AF4C-AC07-03DCC1B85E22}"/>
              </a:ext>
            </a:extLst>
          </p:cNvPr>
          <p:cNvSpPr/>
          <p:nvPr/>
        </p:nvSpPr>
        <p:spPr>
          <a:xfrm>
            <a:off x="2947639" y="3388710"/>
            <a:ext cx="6296718" cy="1015663"/>
          </a:xfrm>
          <a:prstGeom prst="rect">
            <a:avLst/>
          </a:prstGeom>
        </p:spPr>
        <p:txBody>
          <a:bodyPr wrap="square">
            <a:spAutoFit/>
          </a:bodyPr>
          <a:lstStyle/>
          <a:p>
            <a:pPr lvl="0" algn="ctr">
              <a:defRPr/>
            </a:pPr>
            <a:r>
              <a:rPr lang="en-US" sz="6000" b="1" spc="-150" dirty="0" smtClean="0">
                <a:solidFill>
                  <a:srgbClr val="FFFFFF"/>
                </a:solidFill>
                <a:effectLst>
                  <a:outerShdw blurRad="419100" sx="102000" sy="102000" algn="ctr" rotWithShape="0">
                    <a:prstClr val="black">
                      <a:alpha val="29000"/>
                    </a:prstClr>
                  </a:outerShdw>
                </a:effectLst>
                <a:latin typeface="Raleway Black" panose="020B0503030101060003" pitchFamily="34" charset="77"/>
              </a:rPr>
              <a:t>IA</a:t>
            </a:r>
            <a:endParaRPr lang="en-LT" sz="60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endParaRPr>
          </a:p>
        </p:txBody>
      </p:sp>
    </p:spTree>
    <p:extLst>
      <p:ext uri="{BB962C8B-B14F-4D97-AF65-F5344CB8AC3E}">
        <p14:creationId xmlns:p14="http://schemas.microsoft.com/office/powerpoint/2010/main" val="1259307121"/>
      </p:ext>
    </p:extLst>
  </p:cSld>
  <p:clrMapOvr>
    <a:masterClrMapping/>
  </p:clrMapOvr>
  <p:transition spd="slow" advTm="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11" name="Rounded Rectangle 6"/>
          <p:cNvSpPr/>
          <p:nvPr/>
        </p:nvSpPr>
        <p:spPr>
          <a:xfrm>
            <a:off x="-180975" y="-185737"/>
            <a:ext cx="12858750" cy="7229475"/>
          </a:xfrm>
          <a:custGeom>
            <a:avLst/>
            <a:gdLst>
              <a:gd name="connsiteX0" fmla="*/ 0 w 11831784"/>
              <a:gd name="connsiteY0" fmla="*/ 1089913 h 6539345"/>
              <a:gd name="connsiteX1" fmla="*/ 1089913 w 11831784"/>
              <a:gd name="connsiteY1" fmla="*/ 0 h 6539345"/>
              <a:gd name="connsiteX2" fmla="*/ 10741871 w 11831784"/>
              <a:gd name="connsiteY2" fmla="*/ 0 h 6539345"/>
              <a:gd name="connsiteX3" fmla="*/ 11831784 w 11831784"/>
              <a:gd name="connsiteY3" fmla="*/ 1089913 h 6539345"/>
              <a:gd name="connsiteX4" fmla="*/ 11831784 w 11831784"/>
              <a:gd name="connsiteY4" fmla="*/ 5449432 h 6539345"/>
              <a:gd name="connsiteX5" fmla="*/ 10741871 w 11831784"/>
              <a:gd name="connsiteY5" fmla="*/ 6539345 h 6539345"/>
              <a:gd name="connsiteX6" fmla="*/ 1089913 w 11831784"/>
              <a:gd name="connsiteY6" fmla="*/ 6539345 h 6539345"/>
              <a:gd name="connsiteX7" fmla="*/ 0 w 11831784"/>
              <a:gd name="connsiteY7" fmla="*/ 5449432 h 6539345"/>
              <a:gd name="connsiteX8" fmla="*/ 0 w 11831784"/>
              <a:gd name="connsiteY8" fmla="*/ 1089913 h 6539345"/>
              <a:gd name="connsiteX0" fmla="*/ 5312 w 11837096"/>
              <a:gd name="connsiteY0" fmla="*/ 1117622 h 6567054"/>
              <a:gd name="connsiteX1" fmla="*/ 513334 w 11837096"/>
              <a:gd name="connsiteY1" fmla="*/ 0 h 6567054"/>
              <a:gd name="connsiteX2" fmla="*/ 10747183 w 11837096"/>
              <a:gd name="connsiteY2" fmla="*/ 27709 h 6567054"/>
              <a:gd name="connsiteX3" fmla="*/ 11837096 w 11837096"/>
              <a:gd name="connsiteY3" fmla="*/ 1117622 h 6567054"/>
              <a:gd name="connsiteX4" fmla="*/ 11837096 w 11837096"/>
              <a:gd name="connsiteY4" fmla="*/ 5477141 h 6567054"/>
              <a:gd name="connsiteX5" fmla="*/ 10747183 w 11837096"/>
              <a:gd name="connsiteY5" fmla="*/ 6567054 h 6567054"/>
              <a:gd name="connsiteX6" fmla="*/ 1095225 w 11837096"/>
              <a:gd name="connsiteY6" fmla="*/ 6567054 h 6567054"/>
              <a:gd name="connsiteX7" fmla="*/ 5312 w 11837096"/>
              <a:gd name="connsiteY7" fmla="*/ 5477141 h 6567054"/>
              <a:gd name="connsiteX8" fmla="*/ 5312 w 11837096"/>
              <a:gd name="connsiteY8" fmla="*/ 1117622 h 6567054"/>
              <a:gd name="connsiteX0" fmla="*/ 24287 w 11856071"/>
              <a:gd name="connsiteY0" fmla="*/ 1117622 h 6567054"/>
              <a:gd name="connsiteX1" fmla="*/ 449182 w 11856071"/>
              <a:gd name="connsiteY1" fmla="*/ 0 h 6567054"/>
              <a:gd name="connsiteX2" fmla="*/ 10766158 w 11856071"/>
              <a:gd name="connsiteY2" fmla="*/ 27709 h 6567054"/>
              <a:gd name="connsiteX3" fmla="*/ 11856071 w 11856071"/>
              <a:gd name="connsiteY3" fmla="*/ 1117622 h 6567054"/>
              <a:gd name="connsiteX4" fmla="*/ 11856071 w 11856071"/>
              <a:gd name="connsiteY4" fmla="*/ 5477141 h 6567054"/>
              <a:gd name="connsiteX5" fmla="*/ 10766158 w 11856071"/>
              <a:gd name="connsiteY5" fmla="*/ 6567054 h 6567054"/>
              <a:gd name="connsiteX6" fmla="*/ 1114200 w 11856071"/>
              <a:gd name="connsiteY6" fmla="*/ 6567054 h 6567054"/>
              <a:gd name="connsiteX7" fmla="*/ 24287 w 11856071"/>
              <a:gd name="connsiteY7" fmla="*/ 5477141 h 6567054"/>
              <a:gd name="connsiteX8" fmla="*/ 24287 w 11856071"/>
              <a:gd name="connsiteY8" fmla="*/ 1117622 h 6567054"/>
              <a:gd name="connsiteX0" fmla="*/ 496 w 11832280"/>
              <a:gd name="connsiteY0" fmla="*/ 1117622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1117622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643396 h 6567054"/>
              <a:gd name="connsiteX8" fmla="*/ 496 w 11832280"/>
              <a:gd name="connsiteY8" fmla="*/ 798968 h 656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280" h="6567054">
                <a:moveTo>
                  <a:pt x="496" y="798968"/>
                </a:moveTo>
                <a:cubicBezTo>
                  <a:pt x="496" y="197026"/>
                  <a:pt x="-38006" y="0"/>
                  <a:pt x="563936" y="0"/>
                </a:cubicBezTo>
                <a:lnTo>
                  <a:pt x="11019458" y="41564"/>
                </a:lnTo>
                <a:cubicBezTo>
                  <a:pt x="11621400" y="41564"/>
                  <a:pt x="11832280" y="-10793"/>
                  <a:pt x="11832280" y="591149"/>
                </a:cubicBezTo>
                <a:lnTo>
                  <a:pt x="11832280" y="5962050"/>
                </a:lnTo>
                <a:cubicBezTo>
                  <a:pt x="11832280" y="6563992"/>
                  <a:pt x="11635254" y="6567054"/>
                  <a:pt x="11033312" y="6567054"/>
                </a:cubicBezTo>
                <a:lnTo>
                  <a:pt x="591645" y="6553199"/>
                </a:lnTo>
                <a:cubicBezTo>
                  <a:pt x="-10297" y="6553199"/>
                  <a:pt x="496" y="6245338"/>
                  <a:pt x="496" y="5643396"/>
                </a:cubicBezTo>
                <a:lnTo>
                  <a:pt x="496" y="798968"/>
                </a:lnTo>
                <a:close/>
              </a:path>
            </a:pathLst>
          </a:custGeom>
          <a:solidFill>
            <a:schemeClr val="tx1">
              <a:lumMod val="95000"/>
              <a:lumOff val="5000"/>
              <a:alpha val="75000"/>
            </a:schemeClr>
          </a:solidFill>
          <a:ln>
            <a:solidFill>
              <a:schemeClr val="tx1">
                <a:lumMod val="95000"/>
                <a:lumOff val="5000"/>
              </a:schemeClr>
            </a:solidFill>
          </a:ln>
          <a:effectLst>
            <a:outerShdw blurRad="266700" dist="38100" dir="8400000" sx="101000" sy="101000" algn="t" rotWithShape="0">
              <a:prstClr val="black">
                <a:alpha val="74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lvl="0" algn="ctr" eaLnBrk="0" fontAlgn="base" hangingPunct="0">
              <a:spcBef>
                <a:spcPct val="0"/>
              </a:spcBef>
              <a:spcAft>
                <a:spcPct val="0"/>
              </a:spcAft>
            </a:pPr>
            <a:endParaRPr lang="fr-FR" altLang="fr-FR" b="1" dirty="0">
              <a:solidFill>
                <a:schemeClr val="tx1"/>
              </a:solidFill>
            </a:endParaRPr>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1949577" y="191218"/>
            <a:ext cx="6317756" cy="1107996"/>
          </a:xfrm>
          <a:prstGeom prst="rect">
            <a:avLst/>
          </a:prstGeom>
        </p:spPr>
        <p:txBody>
          <a:bodyPr wrap="none">
            <a:spAutoFit/>
          </a:bodyPr>
          <a:lstStyle/>
          <a:p>
            <a:pPr lvl="0" algn="ctr">
              <a:defRPr/>
            </a:pPr>
            <a:r>
              <a:rPr lang="en-US" sz="6600" b="1" spc="-150" dirty="0" smtClean="0">
                <a:solidFill>
                  <a:srgbClr val="FFFFFF"/>
                </a:solidFill>
                <a:effectLst>
                  <a:outerShdw blurRad="419100" sx="102000" sy="102000" algn="ctr" rotWithShape="0">
                    <a:prstClr val="black">
                      <a:alpha val="29000"/>
                    </a:prstClr>
                  </a:outerShdw>
                </a:effectLst>
                <a:latin typeface="Raleway Black" panose="020B0503030101060003" pitchFamily="34" charset="77"/>
              </a:rPr>
              <a:t>Developement </a:t>
            </a:r>
            <a:endParaRPr lang="en-LT" sz="66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2" name="Rectangle 11">
            <a:extLst>
              <a:ext uri="{FF2B5EF4-FFF2-40B4-BE49-F238E27FC236}">
                <a16:creationId xmlns:a16="http://schemas.microsoft.com/office/drawing/2014/main" id="{99D1D594-5228-7E40-8C11-673A42AE8EE2}"/>
              </a:ext>
            </a:extLst>
          </p:cNvPr>
          <p:cNvSpPr/>
          <p:nvPr/>
        </p:nvSpPr>
        <p:spPr>
          <a:xfrm>
            <a:off x="8267333" y="191218"/>
            <a:ext cx="978153" cy="1107996"/>
          </a:xfrm>
          <a:prstGeom prst="rect">
            <a:avLst/>
          </a:prstGeom>
        </p:spPr>
        <p:txBody>
          <a:bodyPr wrap="none">
            <a:spAutoFit/>
          </a:bodyPr>
          <a:lstStyle/>
          <a:p>
            <a:pPr lvl="0" algn="ctr">
              <a:defRPr/>
            </a:pPr>
            <a:r>
              <a:rPr lang="en-US" sz="6600" b="1" spc="-150" dirty="0" smtClean="0">
                <a:solidFill>
                  <a:srgbClr val="FFFFFF"/>
                </a:solidFill>
                <a:effectLst>
                  <a:outerShdw blurRad="419100" sx="102000" sy="102000" algn="ctr" rotWithShape="0">
                    <a:prstClr val="black">
                      <a:alpha val="29000"/>
                    </a:prstClr>
                  </a:outerShdw>
                </a:effectLst>
                <a:latin typeface="Raleway Black" panose="020B0503030101060003" pitchFamily="34" charset="77"/>
              </a:rPr>
              <a:t>IA</a:t>
            </a:r>
            <a:endParaRPr lang="en-LT" sz="66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3" name="Rectangle 3"/>
          <p:cNvSpPr>
            <a:spLocks noChangeArrowheads="1"/>
          </p:cNvSpPr>
          <p:nvPr/>
        </p:nvSpPr>
        <p:spPr bwMode="auto">
          <a:xfrm>
            <a:off x="4065263" y="11241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4" name="Rectangle 4"/>
          <p:cNvSpPr>
            <a:spLocks noChangeArrowheads="1"/>
          </p:cNvSpPr>
          <p:nvPr/>
        </p:nvSpPr>
        <p:spPr bwMode="auto">
          <a:xfrm>
            <a:off x="4065263" y="31624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r>
              <a:rPr kumimoji="0" lang="fr-FR" altLang="fr-FR" sz="1100" b="0" i="0" u="none" strike="noStrike" cap="none" normalizeH="0" baseline="0" smtClean="0">
                <a:ln>
                  <a:noFill/>
                </a:ln>
                <a:solidFill>
                  <a:schemeClr val="tx1"/>
                </a:solidFill>
                <a:effectLst/>
              </a:rPr>
              <a:t> </a:t>
            </a: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0CE686A0-D3CF-4B45-AB0E-0CEACD1B22AE}"/>
              </a:ext>
            </a:extLst>
          </p:cNvPr>
          <p:cNvSpPr/>
          <p:nvPr/>
        </p:nvSpPr>
        <p:spPr>
          <a:xfrm>
            <a:off x="1117336" y="1530863"/>
            <a:ext cx="10262127" cy="954107"/>
          </a:xfrm>
          <a:prstGeom prst="rect">
            <a:avLst/>
          </a:prstGeom>
        </p:spPr>
        <p:txBody>
          <a:bodyPr wrap="square">
            <a:spAutoFit/>
          </a:bodyPr>
          <a:lstStyle/>
          <a:p>
            <a:pPr>
              <a:defRPr/>
            </a:pPr>
            <a:r>
              <a:rPr lang="fr-FR" sz="2800" b="1" spc="300" dirty="0" smtClean="0">
                <a:solidFill>
                  <a:prstClr val="white"/>
                </a:solidFill>
                <a:latin typeface="Raleway" panose="020B0503030101060003" pitchFamily="34" charset="77"/>
              </a:rPr>
              <a:t>Création du Modèle d'Intelligence Artificielle deep Learning ( apprentissage aprofond ) :</a:t>
            </a:r>
          </a:p>
        </p:txBody>
      </p:sp>
      <p:sp>
        <p:nvSpPr>
          <p:cNvPr id="16" name="Rectangle 15">
            <a:extLst>
              <a:ext uri="{FF2B5EF4-FFF2-40B4-BE49-F238E27FC236}">
                <a16:creationId xmlns:a16="http://schemas.microsoft.com/office/drawing/2014/main" id="{0CE686A0-D3CF-4B45-AB0E-0CEACD1B22AE}"/>
              </a:ext>
            </a:extLst>
          </p:cNvPr>
          <p:cNvSpPr/>
          <p:nvPr/>
        </p:nvSpPr>
        <p:spPr>
          <a:xfrm>
            <a:off x="867281" y="2853258"/>
            <a:ext cx="10262127" cy="2677656"/>
          </a:xfrm>
          <a:prstGeom prst="rect">
            <a:avLst/>
          </a:prstGeom>
        </p:spPr>
        <p:txBody>
          <a:bodyPr wrap="square">
            <a:spAutoFit/>
          </a:bodyPr>
          <a:lstStyle/>
          <a:p>
            <a:pPr algn="ctr">
              <a:defRPr/>
            </a:pPr>
            <a:r>
              <a:rPr lang="fr-FR" sz="2800" b="1" spc="300" dirty="0" smtClean="0">
                <a:solidFill>
                  <a:prstClr val="white"/>
                </a:solidFill>
                <a:latin typeface="Raleway" panose="020B0503030101060003" pitchFamily="34" charset="77"/>
              </a:rPr>
              <a:t>   </a:t>
            </a:r>
          </a:p>
          <a:p>
            <a:pPr marL="457200" indent="-457200" algn="ctr">
              <a:buFontTx/>
              <a:buChar char="-"/>
              <a:defRPr/>
            </a:pPr>
            <a:r>
              <a:rPr lang="fr-FR" sz="2800" b="1" spc="300" dirty="0" smtClean="0">
                <a:solidFill>
                  <a:prstClr val="white"/>
                </a:solidFill>
                <a:latin typeface="Raleway" panose="020B0503030101060003" pitchFamily="34" charset="77"/>
              </a:rPr>
              <a:t>Collecte </a:t>
            </a:r>
            <a:r>
              <a:rPr lang="fr-FR" sz="2800" b="1" spc="300" dirty="0">
                <a:solidFill>
                  <a:prstClr val="white"/>
                </a:solidFill>
                <a:latin typeface="Raleway" panose="020B0503030101060003" pitchFamily="34" charset="77"/>
              </a:rPr>
              <a:t>et Préparation des </a:t>
            </a:r>
            <a:r>
              <a:rPr lang="fr-FR" sz="2800" b="1" spc="300" dirty="0" smtClean="0">
                <a:solidFill>
                  <a:prstClr val="white"/>
                </a:solidFill>
                <a:latin typeface="Raleway" panose="020B0503030101060003" pitchFamily="34" charset="77"/>
              </a:rPr>
              <a:t>Données </a:t>
            </a:r>
            <a:r>
              <a:rPr lang="fr-FR" sz="2800" b="1" spc="300" dirty="0">
                <a:solidFill>
                  <a:prstClr val="white"/>
                </a:solidFill>
                <a:latin typeface="Raleway" panose="020B0503030101060003" pitchFamily="34" charset="77"/>
              </a:rPr>
              <a:t>: Collecte de données réelles en capturant des images des PCB avec divers défauts, et </a:t>
            </a:r>
            <a:r>
              <a:rPr lang="fr-FR" sz="2800" b="1" spc="300" dirty="0" smtClean="0">
                <a:solidFill>
                  <a:prstClr val="white"/>
                </a:solidFill>
                <a:latin typeface="Raleway" panose="020B0503030101060003" pitchFamily="34" charset="77"/>
              </a:rPr>
              <a:t>faire l’annotation et la classification de </a:t>
            </a:r>
            <a:r>
              <a:rPr lang="fr-FR" sz="2800" b="1" spc="300" dirty="0">
                <a:solidFill>
                  <a:prstClr val="white"/>
                </a:solidFill>
                <a:latin typeface="Raleway" panose="020B0503030101060003" pitchFamily="34" charset="77"/>
              </a:rPr>
              <a:t>ces données pour l'entraînement du modèle</a:t>
            </a:r>
            <a:r>
              <a:rPr lang="fr-FR" sz="2800" b="1" spc="300" dirty="0" smtClean="0">
                <a:solidFill>
                  <a:prstClr val="white"/>
                </a:solidFill>
                <a:latin typeface="Raleway" panose="020B0503030101060003" pitchFamily="34" charset="77"/>
              </a:rPr>
              <a:t>.</a:t>
            </a:r>
          </a:p>
        </p:txBody>
      </p:sp>
      <p:pic>
        <p:nvPicPr>
          <p:cNvPr id="5" name="Picture 4"/>
          <p:cNvPicPr>
            <a:picLocks noChangeAspect="1"/>
          </p:cNvPicPr>
          <p:nvPr/>
        </p:nvPicPr>
        <p:blipFill>
          <a:blip r:embed="rId4"/>
          <a:stretch>
            <a:fillRect/>
          </a:stretch>
        </p:blipFill>
        <p:spPr>
          <a:xfrm>
            <a:off x="674324" y="637439"/>
            <a:ext cx="10831437" cy="5896798"/>
          </a:xfrm>
          <a:prstGeom prst="rect">
            <a:avLst/>
          </a:prstGeom>
        </p:spPr>
      </p:pic>
      <p:sp>
        <p:nvSpPr>
          <p:cNvPr id="15" name="Rectangle 14">
            <a:extLst>
              <a:ext uri="{FF2B5EF4-FFF2-40B4-BE49-F238E27FC236}">
                <a16:creationId xmlns:a16="http://schemas.microsoft.com/office/drawing/2014/main" id="{0CE686A0-D3CF-4B45-AB0E-0CEACD1B22AE}"/>
              </a:ext>
            </a:extLst>
          </p:cNvPr>
          <p:cNvSpPr/>
          <p:nvPr/>
        </p:nvSpPr>
        <p:spPr>
          <a:xfrm>
            <a:off x="1117335" y="2855818"/>
            <a:ext cx="10262127" cy="2246769"/>
          </a:xfrm>
          <a:prstGeom prst="rect">
            <a:avLst/>
          </a:prstGeom>
        </p:spPr>
        <p:txBody>
          <a:bodyPr wrap="square">
            <a:spAutoFit/>
          </a:bodyPr>
          <a:lstStyle/>
          <a:p>
            <a:pPr>
              <a:defRPr/>
            </a:pPr>
            <a:r>
              <a:rPr lang="fr-FR" sz="2800" b="1" spc="300" dirty="0" smtClean="0">
                <a:solidFill>
                  <a:prstClr val="white"/>
                </a:solidFill>
                <a:latin typeface="Raleway" panose="020B0503030101060003" pitchFamily="34" charset="77"/>
              </a:rPr>
              <a:t>  </a:t>
            </a:r>
            <a:r>
              <a:rPr lang="fr-FR" sz="2800" b="1" spc="300" dirty="0">
                <a:solidFill>
                  <a:prstClr val="white"/>
                </a:solidFill>
                <a:latin typeface="Raleway" panose="020B0503030101060003" pitchFamily="34" charset="77"/>
              </a:rPr>
              <a:t>- </a:t>
            </a:r>
            <a:r>
              <a:rPr lang="fr-FR" sz="2800" b="1" spc="300" dirty="0" smtClean="0">
                <a:solidFill>
                  <a:prstClr val="white"/>
                </a:solidFill>
                <a:latin typeface="Raleway" panose="020B0503030101060003" pitchFamily="34" charset="77"/>
              </a:rPr>
              <a:t>Entraînement </a:t>
            </a:r>
            <a:r>
              <a:rPr lang="fr-FR" sz="2800" b="1" spc="300" dirty="0">
                <a:solidFill>
                  <a:prstClr val="white"/>
                </a:solidFill>
                <a:latin typeface="Raleway" panose="020B0503030101060003" pitchFamily="34" charset="77"/>
              </a:rPr>
              <a:t>du </a:t>
            </a:r>
            <a:r>
              <a:rPr lang="fr-FR" sz="2800" b="1" spc="300" dirty="0" smtClean="0">
                <a:solidFill>
                  <a:prstClr val="white"/>
                </a:solidFill>
                <a:latin typeface="Raleway" panose="020B0503030101060003" pitchFamily="34" charset="77"/>
              </a:rPr>
              <a:t>Modèle</a:t>
            </a:r>
            <a:r>
              <a:rPr lang="fr-FR" sz="2800" b="1" spc="300" dirty="0">
                <a:solidFill>
                  <a:prstClr val="white"/>
                </a:solidFill>
                <a:latin typeface="Raleway" panose="020B0503030101060003" pitchFamily="34" charset="77"/>
              </a:rPr>
              <a:t> </a:t>
            </a:r>
            <a:r>
              <a:rPr lang="fr-FR" sz="2800" b="1" spc="300" dirty="0" smtClean="0">
                <a:solidFill>
                  <a:prstClr val="white"/>
                </a:solidFill>
                <a:latin typeface="Raleway" panose="020B0503030101060003" pitchFamily="34" charset="77"/>
              </a:rPr>
              <a:t>: </a:t>
            </a:r>
            <a:r>
              <a:rPr lang="fr-FR" sz="2800" b="1" spc="300" dirty="0">
                <a:solidFill>
                  <a:prstClr val="white"/>
                </a:solidFill>
                <a:latin typeface="Raleway" panose="020B0503030101060003" pitchFamily="34" charset="77"/>
              </a:rPr>
              <a:t>Utilisation d'algorithmes de deep </a:t>
            </a:r>
            <a:r>
              <a:rPr lang="fr-FR" sz="2800" b="1" spc="300" dirty="0" smtClean="0">
                <a:solidFill>
                  <a:prstClr val="white"/>
                </a:solidFill>
                <a:latin typeface="Raleway" panose="020B0503030101060003" pitchFamily="34" charset="77"/>
              </a:rPr>
              <a:t>Learning, </a:t>
            </a:r>
            <a:r>
              <a:rPr lang="fr-FR" sz="2800" b="1" spc="300" dirty="0">
                <a:solidFill>
                  <a:prstClr val="white"/>
                </a:solidFill>
                <a:latin typeface="Raleway" panose="020B0503030101060003" pitchFamily="34" charset="77"/>
              </a:rPr>
              <a:t>notamment le modèle CNN - Faster R-CNN, pour entraîner le modèle sur les images collectées, permettant la détection automatique des défauts</a:t>
            </a:r>
            <a:r>
              <a:rPr lang="fr-FR" sz="2800" b="1" spc="300" dirty="0" smtClean="0">
                <a:solidFill>
                  <a:prstClr val="white"/>
                </a:solidFill>
                <a:latin typeface="Raleway" panose="020B0503030101060003" pitchFamily="34" charset="77"/>
              </a:rPr>
              <a:t>.</a:t>
            </a:r>
            <a:endParaRPr lang="fr-FR" sz="2800" b="1" spc="300" dirty="0">
              <a:solidFill>
                <a:prstClr val="white"/>
              </a:solidFill>
              <a:latin typeface="Raleway" panose="020B0503030101060003" pitchFamily="34" charset="77"/>
            </a:endParaRPr>
          </a:p>
        </p:txBody>
      </p:sp>
      <p:pic>
        <p:nvPicPr>
          <p:cNvPr id="10" name="Picture 9"/>
          <p:cNvPicPr>
            <a:picLocks noChangeAspect="1"/>
          </p:cNvPicPr>
          <p:nvPr/>
        </p:nvPicPr>
        <p:blipFill>
          <a:blip r:embed="rId5"/>
          <a:stretch>
            <a:fillRect/>
          </a:stretch>
        </p:blipFill>
        <p:spPr>
          <a:xfrm>
            <a:off x="468385" y="499069"/>
            <a:ext cx="10926805" cy="5902322"/>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5213"/>
          <a:stretch/>
        </p:blipFill>
        <p:spPr>
          <a:xfrm>
            <a:off x="32287" y="701510"/>
            <a:ext cx="12432221" cy="5638879"/>
          </a:xfrm>
          <a:prstGeom prst="rect">
            <a:avLst/>
          </a:prstGeom>
        </p:spPr>
      </p:pic>
      <p:pic>
        <p:nvPicPr>
          <p:cNvPr id="7" name="Picture 6"/>
          <p:cNvPicPr>
            <a:picLocks noChangeAspect="1"/>
          </p:cNvPicPr>
          <p:nvPr/>
        </p:nvPicPr>
        <p:blipFill>
          <a:blip r:embed="rId6"/>
          <a:stretch>
            <a:fillRect/>
          </a:stretch>
        </p:blipFill>
        <p:spPr>
          <a:xfrm>
            <a:off x="7445863" y="2867493"/>
            <a:ext cx="5000448" cy="3463613"/>
          </a:xfrm>
          <a:prstGeom prst="rect">
            <a:avLst/>
          </a:prstGeom>
        </p:spPr>
      </p:pic>
      <p:sp>
        <p:nvSpPr>
          <p:cNvPr id="17" name="Rectangle 16">
            <a:extLst>
              <a:ext uri="{FF2B5EF4-FFF2-40B4-BE49-F238E27FC236}">
                <a16:creationId xmlns:a16="http://schemas.microsoft.com/office/drawing/2014/main" id="{0CE686A0-D3CF-4B45-AB0E-0CEACD1B22AE}"/>
              </a:ext>
            </a:extLst>
          </p:cNvPr>
          <p:cNvSpPr/>
          <p:nvPr/>
        </p:nvSpPr>
        <p:spPr>
          <a:xfrm>
            <a:off x="1243634" y="2677897"/>
            <a:ext cx="10262127" cy="1815882"/>
          </a:xfrm>
          <a:prstGeom prst="rect">
            <a:avLst/>
          </a:prstGeom>
        </p:spPr>
        <p:txBody>
          <a:bodyPr wrap="square">
            <a:spAutoFit/>
          </a:bodyPr>
          <a:lstStyle/>
          <a:p>
            <a:pPr>
              <a:defRPr/>
            </a:pPr>
            <a:r>
              <a:rPr lang="fr-FR" sz="2800" b="1" spc="300" dirty="0" smtClean="0">
                <a:solidFill>
                  <a:prstClr val="white"/>
                </a:solidFill>
                <a:latin typeface="Raleway" panose="020B0503030101060003" pitchFamily="34" charset="77"/>
              </a:rPr>
              <a:t>- test </a:t>
            </a:r>
            <a:r>
              <a:rPr lang="fr-FR" sz="2800" b="1" spc="300" dirty="0">
                <a:solidFill>
                  <a:prstClr val="white"/>
                </a:solidFill>
                <a:latin typeface="Raleway" panose="020B0503030101060003" pitchFamily="34" charset="77"/>
              </a:rPr>
              <a:t>et </a:t>
            </a:r>
            <a:r>
              <a:rPr lang="fr-FR" sz="2800" b="1" spc="300" dirty="0" smtClean="0">
                <a:solidFill>
                  <a:prstClr val="white"/>
                </a:solidFill>
                <a:latin typeface="Raleway" panose="020B0503030101060003" pitchFamily="34" charset="77"/>
              </a:rPr>
              <a:t>Validation</a:t>
            </a:r>
            <a:r>
              <a:rPr lang="fr-FR" sz="2800" b="1" spc="300" dirty="0">
                <a:solidFill>
                  <a:prstClr val="white"/>
                </a:solidFill>
                <a:latin typeface="Raleway" panose="020B0503030101060003" pitchFamily="34" charset="77"/>
              </a:rPr>
              <a:t> </a:t>
            </a:r>
            <a:r>
              <a:rPr lang="fr-FR" sz="2800" b="1" spc="300" dirty="0" smtClean="0">
                <a:solidFill>
                  <a:prstClr val="white"/>
                </a:solidFill>
                <a:latin typeface="Raleway" panose="020B0503030101060003" pitchFamily="34" charset="77"/>
              </a:rPr>
              <a:t> </a:t>
            </a:r>
            <a:r>
              <a:rPr lang="fr-FR" sz="2800" b="1" spc="300" dirty="0">
                <a:solidFill>
                  <a:prstClr val="white"/>
                </a:solidFill>
                <a:latin typeface="Raleway" panose="020B0503030101060003" pitchFamily="34" charset="77"/>
              </a:rPr>
              <a:t>: Test et validation du modèle pour assurer sa précision et son efficacité, </a:t>
            </a:r>
            <a:r>
              <a:rPr lang="fr-FR" sz="2800" b="1" spc="300" dirty="0" smtClean="0">
                <a:solidFill>
                  <a:prstClr val="white"/>
                </a:solidFill>
                <a:latin typeface="Raleway" panose="020B0503030101060003" pitchFamily="34" charset="77"/>
              </a:rPr>
              <a:t>ce qui nous donnent une précision de 85.2 pourcent de détection.</a:t>
            </a:r>
            <a:endParaRPr lang="fr-FR" sz="2800" b="1" spc="300" dirty="0">
              <a:solidFill>
                <a:prstClr val="white"/>
              </a:solidFill>
              <a:latin typeface="Raleway" panose="020B0503030101060003" pitchFamily="34" charset="77"/>
            </a:endParaRPr>
          </a:p>
        </p:txBody>
      </p:sp>
      <p:pic>
        <p:nvPicPr>
          <p:cNvPr id="21" name="Picture 20"/>
          <p:cNvPicPr/>
          <p:nvPr/>
        </p:nvPicPr>
        <p:blipFill>
          <a:blip r:embed="rId7"/>
          <a:stretch>
            <a:fillRect/>
          </a:stretch>
        </p:blipFill>
        <p:spPr>
          <a:xfrm>
            <a:off x="766937" y="1124139"/>
            <a:ext cx="6460514" cy="4941833"/>
          </a:xfrm>
          <a:prstGeom prst="rect">
            <a:avLst/>
          </a:prstGeom>
        </p:spPr>
      </p:pic>
      <p:pic>
        <p:nvPicPr>
          <p:cNvPr id="18" name="Picture 17"/>
          <p:cNvPicPr>
            <a:picLocks noChangeAspect="1"/>
          </p:cNvPicPr>
          <p:nvPr/>
        </p:nvPicPr>
        <p:blipFill>
          <a:blip r:embed="rId8"/>
          <a:stretch>
            <a:fillRect/>
          </a:stretch>
        </p:blipFill>
        <p:spPr>
          <a:xfrm>
            <a:off x="7320063" y="905603"/>
            <a:ext cx="4835960" cy="5761655"/>
          </a:xfrm>
          <a:prstGeom prst="rect">
            <a:avLst/>
          </a:prstGeom>
        </p:spPr>
      </p:pic>
    </p:spTree>
    <p:extLst>
      <p:ext uri="{BB962C8B-B14F-4D97-AF65-F5344CB8AC3E}">
        <p14:creationId xmlns:p14="http://schemas.microsoft.com/office/powerpoint/2010/main" val="25788179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grpId="1" nodeType="clickEffect">
                                  <p:stCondLst>
                                    <p:cond delay="0"/>
                                  </p:stCondLst>
                                  <p:childTnLst>
                                    <p:anim calcmode="lin" valueType="num">
                                      <p:cBhvr>
                                        <p:cTn id="23" dur="500"/>
                                        <p:tgtEl>
                                          <p:spTgt spid="16"/>
                                        </p:tgtEl>
                                        <p:attrNameLst>
                                          <p:attrName>ppt_w</p:attrName>
                                        </p:attrNameLst>
                                      </p:cBhvr>
                                      <p:tavLst>
                                        <p:tav tm="0">
                                          <p:val>
                                            <p:strVal val="ppt_w"/>
                                          </p:val>
                                        </p:tav>
                                        <p:tav tm="100000">
                                          <p:val>
                                            <p:fltVal val="0"/>
                                          </p:val>
                                        </p:tav>
                                      </p:tavLst>
                                    </p:anim>
                                    <p:anim calcmode="lin" valueType="num">
                                      <p:cBhvr>
                                        <p:cTn id="24" dur="500"/>
                                        <p:tgtEl>
                                          <p:spTgt spid="16"/>
                                        </p:tgtEl>
                                        <p:attrNameLst>
                                          <p:attrName>ppt_h</p:attrName>
                                        </p:attrNameLst>
                                      </p:cBhvr>
                                      <p:tavLst>
                                        <p:tav tm="0">
                                          <p:val>
                                            <p:strVal val="ppt_h"/>
                                          </p:val>
                                        </p:tav>
                                        <p:tav tm="100000">
                                          <p:val>
                                            <p:fltVal val="0"/>
                                          </p:val>
                                        </p:tav>
                                      </p:tavLst>
                                    </p:anim>
                                    <p:animEffect transition="out" filter="fade">
                                      <p:cBhvr>
                                        <p:cTn id="25" dur="500"/>
                                        <p:tgtEl>
                                          <p:spTgt spid="16"/>
                                        </p:tgtEl>
                                      </p:cBhvr>
                                    </p:animEffect>
                                    <p:set>
                                      <p:cBhvr>
                                        <p:cTn id="26" dur="1" fill="hold">
                                          <p:stCondLst>
                                            <p:cond delay="499"/>
                                          </p:stCondLst>
                                        </p:cTn>
                                        <p:tgtEl>
                                          <p:spTgt spid="16"/>
                                        </p:tgtEl>
                                        <p:attrNameLst>
                                          <p:attrName>style.visibility</p:attrName>
                                        </p:attrNameLst>
                                      </p:cBhvr>
                                      <p:to>
                                        <p:strVal val="hidden"/>
                                      </p:to>
                                    </p:set>
                                  </p:childTnLst>
                                </p:cTn>
                              </p:par>
                              <p:par>
                                <p:cTn id="27" presetID="53" presetClass="exit" presetSubtype="32" fill="hold" nodeType="withEffect">
                                  <p:stCondLst>
                                    <p:cond delay="0"/>
                                  </p:stCondLst>
                                  <p:childTnLst>
                                    <p:anim calcmode="lin" valueType="num">
                                      <p:cBhvr>
                                        <p:cTn id="28" dur="500"/>
                                        <p:tgtEl>
                                          <p:spTgt spid="5"/>
                                        </p:tgtEl>
                                        <p:attrNameLst>
                                          <p:attrName>ppt_w</p:attrName>
                                        </p:attrNameLst>
                                      </p:cBhvr>
                                      <p:tavLst>
                                        <p:tav tm="0">
                                          <p:val>
                                            <p:strVal val="ppt_w"/>
                                          </p:val>
                                        </p:tav>
                                        <p:tav tm="100000">
                                          <p:val>
                                            <p:fltVal val="0"/>
                                          </p:val>
                                        </p:tav>
                                      </p:tavLst>
                                    </p:anim>
                                    <p:anim calcmode="lin" valueType="num">
                                      <p:cBhvr>
                                        <p:cTn id="29" dur="500"/>
                                        <p:tgtEl>
                                          <p:spTgt spid="5"/>
                                        </p:tgtEl>
                                        <p:attrNameLst>
                                          <p:attrName>ppt_h</p:attrName>
                                        </p:attrNameLst>
                                      </p:cBhvr>
                                      <p:tavLst>
                                        <p:tav tm="0">
                                          <p:val>
                                            <p:strVal val="ppt_h"/>
                                          </p:val>
                                        </p:tav>
                                        <p:tav tm="100000">
                                          <p:val>
                                            <p:fltVal val="0"/>
                                          </p:val>
                                        </p:tav>
                                      </p:tavLst>
                                    </p:anim>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xit" presetSubtype="32" fill="hold" nodeType="clickEffect">
                                  <p:stCondLst>
                                    <p:cond delay="0"/>
                                  </p:stCondLst>
                                  <p:childTnLst>
                                    <p:anim calcmode="lin" valueType="num">
                                      <p:cBhvr>
                                        <p:cTn id="42" dur="500"/>
                                        <p:tgtEl>
                                          <p:spTgt spid="10"/>
                                        </p:tgtEl>
                                        <p:attrNameLst>
                                          <p:attrName>ppt_w</p:attrName>
                                        </p:attrNameLst>
                                      </p:cBhvr>
                                      <p:tavLst>
                                        <p:tav tm="0">
                                          <p:val>
                                            <p:strVal val="ppt_w"/>
                                          </p:val>
                                        </p:tav>
                                        <p:tav tm="100000">
                                          <p:val>
                                            <p:fltVal val="0"/>
                                          </p:val>
                                        </p:tav>
                                      </p:tavLst>
                                    </p:anim>
                                    <p:anim calcmode="lin" valueType="num">
                                      <p:cBhvr>
                                        <p:cTn id="43" dur="500"/>
                                        <p:tgtEl>
                                          <p:spTgt spid="10"/>
                                        </p:tgtEl>
                                        <p:attrNameLst>
                                          <p:attrName>ppt_h</p:attrName>
                                        </p:attrNameLst>
                                      </p:cBhvr>
                                      <p:tavLst>
                                        <p:tav tm="0">
                                          <p:val>
                                            <p:strVal val="ppt_h"/>
                                          </p:val>
                                        </p:tav>
                                        <p:tav tm="100000">
                                          <p:val>
                                            <p:fltVal val="0"/>
                                          </p:val>
                                        </p:tav>
                                      </p:tavLst>
                                    </p:anim>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fltVal val="0"/>
                                          </p:val>
                                        </p:tav>
                                        <p:tav tm="100000">
                                          <p:val>
                                            <p:strVal val="#ppt_w"/>
                                          </p:val>
                                        </p:tav>
                                      </p:tavLst>
                                    </p:anim>
                                    <p:anim calcmode="lin" valueType="num">
                                      <p:cBhvr>
                                        <p:cTn id="56" dur="500" fill="hold"/>
                                        <p:tgtEl>
                                          <p:spTgt spid="9"/>
                                        </p:tgtEl>
                                        <p:attrNameLst>
                                          <p:attrName>ppt_h</p:attrName>
                                        </p:attrNameLst>
                                      </p:cBhvr>
                                      <p:tavLst>
                                        <p:tav tm="0">
                                          <p:val>
                                            <p:fltVal val="0"/>
                                          </p:val>
                                        </p:tav>
                                        <p:tav tm="100000">
                                          <p:val>
                                            <p:strVal val="#ppt_h"/>
                                          </p:val>
                                        </p:tav>
                                      </p:tavLst>
                                    </p:anim>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xit" presetSubtype="32" fill="hold" grpId="1" nodeType="clickEffect">
                                  <p:stCondLst>
                                    <p:cond delay="0"/>
                                  </p:stCondLst>
                                  <p:childTnLst>
                                    <p:anim calcmode="lin" valueType="num">
                                      <p:cBhvr>
                                        <p:cTn id="66" dur="500"/>
                                        <p:tgtEl>
                                          <p:spTgt spid="15"/>
                                        </p:tgtEl>
                                        <p:attrNameLst>
                                          <p:attrName>ppt_w</p:attrName>
                                        </p:attrNameLst>
                                      </p:cBhvr>
                                      <p:tavLst>
                                        <p:tav tm="0">
                                          <p:val>
                                            <p:strVal val="ppt_w"/>
                                          </p:val>
                                        </p:tav>
                                        <p:tav tm="100000">
                                          <p:val>
                                            <p:fltVal val="0"/>
                                          </p:val>
                                        </p:tav>
                                      </p:tavLst>
                                    </p:anim>
                                    <p:anim calcmode="lin" valueType="num">
                                      <p:cBhvr>
                                        <p:cTn id="67" dur="500"/>
                                        <p:tgtEl>
                                          <p:spTgt spid="15"/>
                                        </p:tgtEl>
                                        <p:attrNameLst>
                                          <p:attrName>ppt_h</p:attrName>
                                        </p:attrNameLst>
                                      </p:cBhvr>
                                      <p:tavLst>
                                        <p:tav tm="0">
                                          <p:val>
                                            <p:strVal val="ppt_h"/>
                                          </p:val>
                                        </p:tav>
                                        <p:tav tm="100000">
                                          <p:val>
                                            <p:fltVal val="0"/>
                                          </p:val>
                                        </p:tav>
                                      </p:tavLst>
                                    </p:anim>
                                    <p:animEffect transition="out" filter="fade">
                                      <p:cBhvr>
                                        <p:cTn id="68" dur="500"/>
                                        <p:tgtEl>
                                          <p:spTgt spid="15"/>
                                        </p:tgtEl>
                                      </p:cBhvr>
                                    </p:animEffect>
                                    <p:set>
                                      <p:cBhvr>
                                        <p:cTn id="69" dur="1" fill="hold">
                                          <p:stCondLst>
                                            <p:cond delay="499"/>
                                          </p:stCondLst>
                                        </p:cTn>
                                        <p:tgtEl>
                                          <p:spTgt spid="15"/>
                                        </p:tgtEl>
                                        <p:attrNameLst>
                                          <p:attrName>style.visibility</p:attrName>
                                        </p:attrNameLst>
                                      </p:cBhvr>
                                      <p:to>
                                        <p:strVal val="hidden"/>
                                      </p:to>
                                    </p:set>
                                  </p:childTnLst>
                                </p:cTn>
                              </p:par>
                              <p:par>
                                <p:cTn id="70" presetID="53" presetClass="exit" presetSubtype="32" fill="hold" nodeType="withEffect">
                                  <p:stCondLst>
                                    <p:cond delay="0"/>
                                  </p:stCondLst>
                                  <p:childTnLst>
                                    <p:anim calcmode="lin" valueType="num">
                                      <p:cBhvr>
                                        <p:cTn id="71" dur="500"/>
                                        <p:tgtEl>
                                          <p:spTgt spid="9"/>
                                        </p:tgtEl>
                                        <p:attrNameLst>
                                          <p:attrName>ppt_w</p:attrName>
                                        </p:attrNameLst>
                                      </p:cBhvr>
                                      <p:tavLst>
                                        <p:tav tm="0">
                                          <p:val>
                                            <p:strVal val="ppt_w"/>
                                          </p:val>
                                        </p:tav>
                                        <p:tav tm="100000">
                                          <p:val>
                                            <p:fltVal val="0"/>
                                          </p:val>
                                        </p:tav>
                                      </p:tavLst>
                                    </p:anim>
                                    <p:anim calcmode="lin" valueType="num">
                                      <p:cBhvr>
                                        <p:cTn id="72" dur="500"/>
                                        <p:tgtEl>
                                          <p:spTgt spid="9"/>
                                        </p:tgtEl>
                                        <p:attrNameLst>
                                          <p:attrName>ppt_h</p:attrName>
                                        </p:attrNameLst>
                                      </p:cBhvr>
                                      <p:tavLst>
                                        <p:tav tm="0">
                                          <p:val>
                                            <p:strVal val="ppt_h"/>
                                          </p:val>
                                        </p:tav>
                                        <p:tav tm="100000">
                                          <p:val>
                                            <p:fltVal val="0"/>
                                          </p:val>
                                        </p:tav>
                                      </p:tavLst>
                                    </p:anim>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53" presetClass="exit" presetSubtype="32" fill="hold" nodeType="withEffect">
                                  <p:stCondLst>
                                    <p:cond delay="0"/>
                                  </p:stCondLst>
                                  <p:childTnLst>
                                    <p:anim calcmode="lin" valueType="num">
                                      <p:cBhvr>
                                        <p:cTn id="76" dur="500"/>
                                        <p:tgtEl>
                                          <p:spTgt spid="7"/>
                                        </p:tgtEl>
                                        <p:attrNameLst>
                                          <p:attrName>ppt_w</p:attrName>
                                        </p:attrNameLst>
                                      </p:cBhvr>
                                      <p:tavLst>
                                        <p:tav tm="0">
                                          <p:val>
                                            <p:strVal val="ppt_w"/>
                                          </p:val>
                                        </p:tav>
                                        <p:tav tm="100000">
                                          <p:val>
                                            <p:fltVal val="0"/>
                                          </p:val>
                                        </p:tav>
                                      </p:tavLst>
                                    </p:anim>
                                    <p:anim calcmode="lin" valueType="num">
                                      <p:cBhvr>
                                        <p:cTn id="77" dur="500"/>
                                        <p:tgtEl>
                                          <p:spTgt spid="7"/>
                                        </p:tgtEl>
                                        <p:attrNameLst>
                                          <p:attrName>ppt_h</p:attrName>
                                        </p:attrNameLst>
                                      </p:cBhvr>
                                      <p:tavLst>
                                        <p:tav tm="0">
                                          <p:val>
                                            <p:strVal val="ppt_h"/>
                                          </p:val>
                                        </p:tav>
                                        <p:tav tm="100000">
                                          <p:val>
                                            <p:fltVal val="0"/>
                                          </p:val>
                                        </p:tav>
                                      </p:tavLst>
                                    </p:anim>
                                    <p:animEffect transition="out" filter="fade">
                                      <p:cBhvr>
                                        <p:cTn id="78" dur="500"/>
                                        <p:tgtEl>
                                          <p:spTgt spid="7"/>
                                        </p:tgtEl>
                                      </p:cBhvr>
                                    </p:animEffect>
                                    <p:set>
                                      <p:cBhvr>
                                        <p:cTn id="79" dur="1" fill="hold">
                                          <p:stCondLst>
                                            <p:cond delay="499"/>
                                          </p:stCondLst>
                                        </p:cTn>
                                        <p:tgtEl>
                                          <p:spTgt spid="7"/>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nodeType="click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Effect transition="in" filter="fade">
                                      <p:cBhvr>
                                        <p:cTn id="91" dur="500"/>
                                        <p:tgtEl>
                                          <p:spTgt spid="21"/>
                                        </p:tgtEl>
                                      </p:cBhvr>
                                    </p:animEffect>
                                  </p:childTnLst>
                                </p:cTn>
                              </p:par>
                              <p:par>
                                <p:cTn id="92" presetID="53" presetClass="entr" presetSubtype="16" fill="hold" nodeType="withEffect">
                                  <p:stCondLst>
                                    <p:cond delay="0"/>
                                  </p:stCondLst>
                                  <p:childTnLst>
                                    <p:set>
                                      <p:cBhvr>
                                        <p:cTn id="93" dur="1" fill="hold">
                                          <p:stCondLst>
                                            <p:cond delay="0"/>
                                          </p:stCondLst>
                                        </p:cTn>
                                        <p:tgtEl>
                                          <p:spTgt spid="18"/>
                                        </p:tgtEl>
                                        <p:attrNameLst>
                                          <p:attrName>style.visibility</p:attrName>
                                        </p:attrNameLst>
                                      </p:cBhvr>
                                      <p:to>
                                        <p:strVal val="visible"/>
                                      </p:to>
                                    </p:set>
                                    <p:anim calcmode="lin" valueType="num">
                                      <p:cBhvr>
                                        <p:cTn id="94" dur="500" fill="hold"/>
                                        <p:tgtEl>
                                          <p:spTgt spid="18"/>
                                        </p:tgtEl>
                                        <p:attrNameLst>
                                          <p:attrName>ppt_w</p:attrName>
                                        </p:attrNameLst>
                                      </p:cBhvr>
                                      <p:tavLst>
                                        <p:tav tm="0">
                                          <p:val>
                                            <p:fltVal val="0"/>
                                          </p:val>
                                        </p:tav>
                                        <p:tav tm="100000">
                                          <p:val>
                                            <p:strVal val="#ppt_w"/>
                                          </p:val>
                                        </p:tav>
                                      </p:tavLst>
                                    </p:anim>
                                    <p:anim calcmode="lin" valueType="num">
                                      <p:cBhvr>
                                        <p:cTn id="95" dur="500" fill="hold"/>
                                        <p:tgtEl>
                                          <p:spTgt spid="18"/>
                                        </p:tgtEl>
                                        <p:attrNameLst>
                                          <p:attrName>ppt_h</p:attrName>
                                        </p:attrNameLst>
                                      </p:cBhvr>
                                      <p:tavLst>
                                        <p:tav tm="0">
                                          <p:val>
                                            <p:fltVal val="0"/>
                                          </p:val>
                                        </p:tav>
                                        <p:tav tm="100000">
                                          <p:val>
                                            <p:strVal val="#ppt_h"/>
                                          </p:val>
                                        </p:tav>
                                      </p:tavLst>
                                    </p:anim>
                                    <p:animEffect transition="in" filter="fade">
                                      <p:cBhvr>
                                        <p:cTn id="96" dur="500"/>
                                        <p:tgtEl>
                                          <p:spTgt spid="18"/>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xit" presetSubtype="32" fill="hold" grpId="1" nodeType="clickEffect">
                                  <p:stCondLst>
                                    <p:cond delay="0"/>
                                  </p:stCondLst>
                                  <p:childTnLst>
                                    <p:anim calcmode="lin" valueType="num">
                                      <p:cBhvr>
                                        <p:cTn id="100" dur="500"/>
                                        <p:tgtEl>
                                          <p:spTgt spid="17"/>
                                        </p:tgtEl>
                                        <p:attrNameLst>
                                          <p:attrName>ppt_w</p:attrName>
                                        </p:attrNameLst>
                                      </p:cBhvr>
                                      <p:tavLst>
                                        <p:tav tm="0">
                                          <p:val>
                                            <p:strVal val="ppt_w"/>
                                          </p:val>
                                        </p:tav>
                                        <p:tav tm="100000">
                                          <p:val>
                                            <p:fltVal val="0"/>
                                          </p:val>
                                        </p:tav>
                                      </p:tavLst>
                                    </p:anim>
                                    <p:anim calcmode="lin" valueType="num">
                                      <p:cBhvr>
                                        <p:cTn id="101" dur="500"/>
                                        <p:tgtEl>
                                          <p:spTgt spid="17"/>
                                        </p:tgtEl>
                                        <p:attrNameLst>
                                          <p:attrName>ppt_h</p:attrName>
                                        </p:attrNameLst>
                                      </p:cBhvr>
                                      <p:tavLst>
                                        <p:tav tm="0">
                                          <p:val>
                                            <p:strVal val="ppt_h"/>
                                          </p:val>
                                        </p:tav>
                                        <p:tav tm="100000">
                                          <p:val>
                                            <p:fltVal val="0"/>
                                          </p:val>
                                        </p:tav>
                                      </p:tavLst>
                                    </p:anim>
                                    <p:animEffect transition="out" filter="fade">
                                      <p:cBhvr>
                                        <p:cTn id="102" dur="500"/>
                                        <p:tgtEl>
                                          <p:spTgt spid="17"/>
                                        </p:tgtEl>
                                      </p:cBhvr>
                                    </p:animEffect>
                                    <p:set>
                                      <p:cBhvr>
                                        <p:cTn id="103" dur="1" fill="hold">
                                          <p:stCondLst>
                                            <p:cond delay="499"/>
                                          </p:stCondLst>
                                        </p:cTn>
                                        <p:tgtEl>
                                          <p:spTgt spid="17"/>
                                        </p:tgtEl>
                                        <p:attrNameLst>
                                          <p:attrName>style.visibility</p:attrName>
                                        </p:attrNameLst>
                                      </p:cBhvr>
                                      <p:to>
                                        <p:strVal val="hidden"/>
                                      </p:to>
                                    </p:set>
                                  </p:childTnLst>
                                </p:cTn>
                              </p:par>
                              <p:par>
                                <p:cTn id="104" presetID="53" presetClass="exit" presetSubtype="32" fill="hold" nodeType="withEffect">
                                  <p:stCondLst>
                                    <p:cond delay="0"/>
                                  </p:stCondLst>
                                  <p:childTnLst>
                                    <p:anim calcmode="lin" valueType="num">
                                      <p:cBhvr>
                                        <p:cTn id="105" dur="500"/>
                                        <p:tgtEl>
                                          <p:spTgt spid="21"/>
                                        </p:tgtEl>
                                        <p:attrNameLst>
                                          <p:attrName>ppt_w</p:attrName>
                                        </p:attrNameLst>
                                      </p:cBhvr>
                                      <p:tavLst>
                                        <p:tav tm="0">
                                          <p:val>
                                            <p:strVal val="ppt_w"/>
                                          </p:val>
                                        </p:tav>
                                        <p:tav tm="100000">
                                          <p:val>
                                            <p:fltVal val="0"/>
                                          </p:val>
                                        </p:tav>
                                      </p:tavLst>
                                    </p:anim>
                                    <p:anim calcmode="lin" valueType="num">
                                      <p:cBhvr>
                                        <p:cTn id="106" dur="500"/>
                                        <p:tgtEl>
                                          <p:spTgt spid="21"/>
                                        </p:tgtEl>
                                        <p:attrNameLst>
                                          <p:attrName>ppt_h</p:attrName>
                                        </p:attrNameLst>
                                      </p:cBhvr>
                                      <p:tavLst>
                                        <p:tav tm="0">
                                          <p:val>
                                            <p:strVal val="ppt_h"/>
                                          </p:val>
                                        </p:tav>
                                        <p:tav tm="100000">
                                          <p:val>
                                            <p:fltVal val="0"/>
                                          </p:val>
                                        </p:tav>
                                      </p:tavLst>
                                    </p:anim>
                                    <p:animEffect transition="out" filter="fade">
                                      <p:cBhvr>
                                        <p:cTn id="107" dur="500"/>
                                        <p:tgtEl>
                                          <p:spTgt spid="21"/>
                                        </p:tgtEl>
                                      </p:cBhvr>
                                    </p:animEffect>
                                    <p:set>
                                      <p:cBhvr>
                                        <p:cTn id="108" dur="1" fill="hold">
                                          <p:stCondLst>
                                            <p:cond delay="499"/>
                                          </p:stCondLst>
                                        </p:cTn>
                                        <p:tgtEl>
                                          <p:spTgt spid="21"/>
                                        </p:tgtEl>
                                        <p:attrNameLst>
                                          <p:attrName>style.visibility</p:attrName>
                                        </p:attrNameLst>
                                      </p:cBhvr>
                                      <p:to>
                                        <p:strVal val="hidden"/>
                                      </p:to>
                                    </p:set>
                                  </p:childTnLst>
                                </p:cTn>
                              </p:par>
                              <p:par>
                                <p:cTn id="109" presetID="53" presetClass="exit" presetSubtype="32" fill="hold" nodeType="withEffect">
                                  <p:stCondLst>
                                    <p:cond delay="0"/>
                                  </p:stCondLst>
                                  <p:childTnLst>
                                    <p:anim calcmode="lin" valueType="num">
                                      <p:cBhvr>
                                        <p:cTn id="110" dur="500"/>
                                        <p:tgtEl>
                                          <p:spTgt spid="18"/>
                                        </p:tgtEl>
                                        <p:attrNameLst>
                                          <p:attrName>ppt_w</p:attrName>
                                        </p:attrNameLst>
                                      </p:cBhvr>
                                      <p:tavLst>
                                        <p:tav tm="0">
                                          <p:val>
                                            <p:strVal val="ppt_w"/>
                                          </p:val>
                                        </p:tav>
                                        <p:tav tm="100000">
                                          <p:val>
                                            <p:fltVal val="0"/>
                                          </p:val>
                                        </p:tav>
                                      </p:tavLst>
                                    </p:anim>
                                    <p:anim calcmode="lin" valueType="num">
                                      <p:cBhvr>
                                        <p:cTn id="111" dur="500"/>
                                        <p:tgtEl>
                                          <p:spTgt spid="18"/>
                                        </p:tgtEl>
                                        <p:attrNameLst>
                                          <p:attrName>ppt_h</p:attrName>
                                        </p:attrNameLst>
                                      </p:cBhvr>
                                      <p:tavLst>
                                        <p:tav tm="0">
                                          <p:val>
                                            <p:strVal val="ppt_h"/>
                                          </p:val>
                                        </p:tav>
                                        <p:tav tm="100000">
                                          <p:val>
                                            <p:fltVal val="0"/>
                                          </p:val>
                                        </p:tav>
                                      </p:tavLst>
                                    </p:anim>
                                    <p:animEffect transition="out" filter="fade">
                                      <p:cBhvr>
                                        <p:cTn id="112" dur="500"/>
                                        <p:tgtEl>
                                          <p:spTgt spid="18"/>
                                        </p:tgtEl>
                                      </p:cBhvr>
                                    </p:animEffect>
                                    <p:set>
                                      <p:cBhvr>
                                        <p:cTn id="113"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6" grpId="1"/>
      <p:bldP spid="15" grpId="0"/>
      <p:bldP spid="15" grpId="1"/>
      <p:bldP spid="17" grpId="0"/>
      <p:bldP spid="17"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6" name="Rounded Rectangle 6"/>
          <p:cNvSpPr/>
          <p:nvPr/>
        </p:nvSpPr>
        <p:spPr>
          <a:xfrm>
            <a:off x="-314325" y="-226028"/>
            <a:ext cx="12858750" cy="7229475"/>
          </a:xfrm>
          <a:custGeom>
            <a:avLst/>
            <a:gdLst>
              <a:gd name="connsiteX0" fmla="*/ 0 w 11831784"/>
              <a:gd name="connsiteY0" fmla="*/ 1089913 h 6539345"/>
              <a:gd name="connsiteX1" fmla="*/ 1089913 w 11831784"/>
              <a:gd name="connsiteY1" fmla="*/ 0 h 6539345"/>
              <a:gd name="connsiteX2" fmla="*/ 10741871 w 11831784"/>
              <a:gd name="connsiteY2" fmla="*/ 0 h 6539345"/>
              <a:gd name="connsiteX3" fmla="*/ 11831784 w 11831784"/>
              <a:gd name="connsiteY3" fmla="*/ 1089913 h 6539345"/>
              <a:gd name="connsiteX4" fmla="*/ 11831784 w 11831784"/>
              <a:gd name="connsiteY4" fmla="*/ 5449432 h 6539345"/>
              <a:gd name="connsiteX5" fmla="*/ 10741871 w 11831784"/>
              <a:gd name="connsiteY5" fmla="*/ 6539345 h 6539345"/>
              <a:gd name="connsiteX6" fmla="*/ 1089913 w 11831784"/>
              <a:gd name="connsiteY6" fmla="*/ 6539345 h 6539345"/>
              <a:gd name="connsiteX7" fmla="*/ 0 w 11831784"/>
              <a:gd name="connsiteY7" fmla="*/ 5449432 h 6539345"/>
              <a:gd name="connsiteX8" fmla="*/ 0 w 11831784"/>
              <a:gd name="connsiteY8" fmla="*/ 1089913 h 6539345"/>
              <a:gd name="connsiteX0" fmla="*/ 5312 w 11837096"/>
              <a:gd name="connsiteY0" fmla="*/ 1117622 h 6567054"/>
              <a:gd name="connsiteX1" fmla="*/ 513334 w 11837096"/>
              <a:gd name="connsiteY1" fmla="*/ 0 h 6567054"/>
              <a:gd name="connsiteX2" fmla="*/ 10747183 w 11837096"/>
              <a:gd name="connsiteY2" fmla="*/ 27709 h 6567054"/>
              <a:gd name="connsiteX3" fmla="*/ 11837096 w 11837096"/>
              <a:gd name="connsiteY3" fmla="*/ 1117622 h 6567054"/>
              <a:gd name="connsiteX4" fmla="*/ 11837096 w 11837096"/>
              <a:gd name="connsiteY4" fmla="*/ 5477141 h 6567054"/>
              <a:gd name="connsiteX5" fmla="*/ 10747183 w 11837096"/>
              <a:gd name="connsiteY5" fmla="*/ 6567054 h 6567054"/>
              <a:gd name="connsiteX6" fmla="*/ 1095225 w 11837096"/>
              <a:gd name="connsiteY6" fmla="*/ 6567054 h 6567054"/>
              <a:gd name="connsiteX7" fmla="*/ 5312 w 11837096"/>
              <a:gd name="connsiteY7" fmla="*/ 5477141 h 6567054"/>
              <a:gd name="connsiteX8" fmla="*/ 5312 w 11837096"/>
              <a:gd name="connsiteY8" fmla="*/ 1117622 h 6567054"/>
              <a:gd name="connsiteX0" fmla="*/ 24287 w 11856071"/>
              <a:gd name="connsiteY0" fmla="*/ 1117622 h 6567054"/>
              <a:gd name="connsiteX1" fmla="*/ 449182 w 11856071"/>
              <a:gd name="connsiteY1" fmla="*/ 0 h 6567054"/>
              <a:gd name="connsiteX2" fmla="*/ 10766158 w 11856071"/>
              <a:gd name="connsiteY2" fmla="*/ 27709 h 6567054"/>
              <a:gd name="connsiteX3" fmla="*/ 11856071 w 11856071"/>
              <a:gd name="connsiteY3" fmla="*/ 1117622 h 6567054"/>
              <a:gd name="connsiteX4" fmla="*/ 11856071 w 11856071"/>
              <a:gd name="connsiteY4" fmla="*/ 5477141 h 6567054"/>
              <a:gd name="connsiteX5" fmla="*/ 10766158 w 11856071"/>
              <a:gd name="connsiteY5" fmla="*/ 6567054 h 6567054"/>
              <a:gd name="connsiteX6" fmla="*/ 1114200 w 11856071"/>
              <a:gd name="connsiteY6" fmla="*/ 6567054 h 6567054"/>
              <a:gd name="connsiteX7" fmla="*/ 24287 w 11856071"/>
              <a:gd name="connsiteY7" fmla="*/ 5477141 h 6567054"/>
              <a:gd name="connsiteX8" fmla="*/ 24287 w 11856071"/>
              <a:gd name="connsiteY8" fmla="*/ 1117622 h 6567054"/>
              <a:gd name="connsiteX0" fmla="*/ 496 w 11832280"/>
              <a:gd name="connsiteY0" fmla="*/ 1117622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1117622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643396 h 6567054"/>
              <a:gd name="connsiteX8" fmla="*/ 496 w 11832280"/>
              <a:gd name="connsiteY8" fmla="*/ 798968 h 656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280" h="6567054">
                <a:moveTo>
                  <a:pt x="496" y="798968"/>
                </a:moveTo>
                <a:cubicBezTo>
                  <a:pt x="496" y="197026"/>
                  <a:pt x="-38006" y="0"/>
                  <a:pt x="563936" y="0"/>
                </a:cubicBezTo>
                <a:lnTo>
                  <a:pt x="11019458" y="41564"/>
                </a:lnTo>
                <a:cubicBezTo>
                  <a:pt x="11621400" y="41564"/>
                  <a:pt x="11832280" y="-10793"/>
                  <a:pt x="11832280" y="591149"/>
                </a:cubicBezTo>
                <a:lnTo>
                  <a:pt x="11832280" y="5962050"/>
                </a:lnTo>
                <a:cubicBezTo>
                  <a:pt x="11832280" y="6563992"/>
                  <a:pt x="11635254" y="6567054"/>
                  <a:pt x="11033312" y="6567054"/>
                </a:cubicBezTo>
                <a:lnTo>
                  <a:pt x="591645" y="6553199"/>
                </a:lnTo>
                <a:cubicBezTo>
                  <a:pt x="-10297" y="6553199"/>
                  <a:pt x="496" y="6245338"/>
                  <a:pt x="496" y="5643396"/>
                </a:cubicBezTo>
                <a:lnTo>
                  <a:pt x="496" y="798968"/>
                </a:lnTo>
                <a:close/>
              </a:path>
            </a:pathLst>
          </a:custGeom>
          <a:solidFill>
            <a:schemeClr val="tx1">
              <a:lumMod val="95000"/>
              <a:lumOff val="5000"/>
              <a:alpha val="41000"/>
            </a:schemeClr>
          </a:solidFill>
          <a:ln>
            <a:solidFill>
              <a:schemeClr val="tx1">
                <a:lumMod val="95000"/>
                <a:lumOff val="5000"/>
              </a:schemeClr>
            </a:solidFill>
          </a:ln>
          <a:effectLst>
            <a:outerShdw blurRad="266700" dist="38100" dir="8400000" sx="101000" sy="101000" algn="t" rotWithShape="0">
              <a:prstClr val="black">
                <a:alpha val="74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lvl="0" algn="ctr" eaLnBrk="0" fontAlgn="base" hangingPunct="0">
              <a:spcBef>
                <a:spcPct val="0"/>
              </a:spcBef>
              <a:spcAft>
                <a:spcPct val="0"/>
              </a:spcAft>
            </a:pPr>
            <a:endParaRPr lang="fr-FR" altLang="fr-FR" b="1" dirty="0">
              <a:solidFill>
                <a:schemeClr val="tx1"/>
              </a:solidFill>
            </a:endParaRPr>
          </a:p>
        </p:txBody>
      </p:sp>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666827" y="2373047"/>
            <a:ext cx="6896445" cy="1015663"/>
          </a:xfrm>
          <a:prstGeom prst="rect">
            <a:avLst/>
          </a:prstGeom>
        </p:spPr>
        <p:txBody>
          <a:bodyPr wrap="square">
            <a:spAutoFit/>
          </a:bodyPr>
          <a:lstStyle/>
          <a:p>
            <a:pPr lvl="0" algn="ctr">
              <a:defRPr/>
            </a:pPr>
            <a:r>
              <a:rPr lang="en-US" sz="6000" b="1" spc="-150" dirty="0" smtClean="0">
                <a:solidFill>
                  <a:srgbClr val="FFFFFF"/>
                </a:solidFill>
                <a:effectLst>
                  <a:outerShdw blurRad="419100" sx="102000" sy="102000" algn="ctr" rotWithShape="0">
                    <a:prstClr val="black">
                      <a:alpha val="29000"/>
                    </a:prstClr>
                  </a:outerShdw>
                </a:effectLst>
                <a:latin typeface="Raleway Black" panose="020B0503030101060003" pitchFamily="34" charset="77"/>
              </a:rPr>
              <a:t>Developement </a:t>
            </a:r>
            <a:endParaRPr lang="en-LT" sz="60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5" name="Rectangle 4">
            <a:extLst>
              <a:ext uri="{FF2B5EF4-FFF2-40B4-BE49-F238E27FC236}">
                <a16:creationId xmlns:a16="http://schemas.microsoft.com/office/drawing/2014/main" id="{FD9FA5D4-F976-AF4C-AC07-03DCC1B85E22}"/>
              </a:ext>
            </a:extLst>
          </p:cNvPr>
          <p:cNvSpPr/>
          <p:nvPr/>
        </p:nvSpPr>
        <p:spPr>
          <a:xfrm>
            <a:off x="2947639" y="3388710"/>
            <a:ext cx="6296718" cy="1015663"/>
          </a:xfrm>
          <a:prstGeom prst="rect">
            <a:avLst/>
          </a:prstGeom>
        </p:spPr>
        <p:txBody>
          <a:bodyPr wrap="square">
            <a:spAutoFit/>
          </a:bodyPr>
          <a:lstStyle/>
          <a:p>
            <a:pPr lvl="0" algn="ctr">
              <a:defRPr/>
            </a:pPr>
            <a:r>
              <a:rPr lang="en-US" sz="60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Logiciel</a:t>
            </a:r>
            <a:endParaRPr lang="en-LT" sz="60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endParaRPr>
          </a:p>
        </p:txBody>
      </p:sp>
    </p:spTree>
    <p:extLst>
      <p:ext uri="{BB962C8B-B14F-4D97-AF65-F5344CB8AC3E}">
        <p14:creationId xmlns:p14="http://schemas.microsoft.com/office/powerpoint/2010/main" val="3108222539"/>
      </p:ext>
    </p:extLst>
  </p:cSld>
  <p:clrMapOvr>
    <a:masterClrMapping/>
  </p:clrMapOvr>
  <p:transition spd="slow" advTm="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11" name="Rounded Rectangle 6"/>
          <p:cNvSpPr/>
          <p:nvPr/>
        </p:nvSpPr>
        <p:spPr>
          <a:xfrm>
            <a:off x="-180975" y="-185737"/>
            <a:ext cx="12858750" cy="7229475"/>
          </a:xfrm>
          <a:custGeom>
            <a:avLst/>
            <a:gdLst>
              <a:gd name="connsiteX0" fmla="*/ 0 w 11831784"/>
              <a:gd name="connsiteY0" fmla="*/ 1089913 h 6539345"/>
              <a:gd name="connsiteX1" fmla="*/ 1089913 w 11831784"/>
              <a:gd name="connsiteY1" fmla="*/ 0 h 6539345"/>
              <a:gd name="connsiteX2" fmla="*/ 10741871 w 11831784"/>
              <a:gd name="connsiteY2" fmla="*/ 0 h 6539345"/>
              <a:gd name="connsiteX3" fmla="*/ 11831784 w 11831784"/>
              <a:gd name="connsiteY3" fmla="*/ 1089913 h 6539345"/>
              <a:gd name="connsiteX4" fmla="*/ 11831784 w 11831784"/>
              <a:gd name="connsiteY4" fmla="*/ 5449432 h 6539345"/>
              <a:gd name="connsiteX5" fmla="*/ 10741871 w 11831784"/>
              <a:gd name="connsiteY5" fmla="*/ 6539345 h 6539345"/>
              <a:gd name="connsiteX6" fmla="*/ 1089913 w 11831784"/>
              <a:gd name="connsiteY6" fmla="*/ 6539345 h 6539345"/>
              <a:gd name="connsiteX7" fmla="*/ 0 w 11831784"/>
              <a:gd name="connsiteY7" fmla="*/ 5449432 h 6539345"/>
              <a:gd name="connsiteX8" fmla="*/ 0 w 11831784"/>
              <a:gd name="connsiteY8" fmla="*/ 1089913 h 6539345"/>
              <a:gd name="connsiteX0" fmla="*/ 5312 w 11837096"/>
              <a:gd name="connsiteY0" fmla="*/ 1117622 h 6567054"/>
              <a:gd name="connsiteX1" fmla="*/ 513334 w 11837096"/>
              <a:gd name="connsiteY1" fmla="*/ 0 h 6567054"/>
              <a:gd name="connsiteX2" fmla="*/ 10747183 w 11837096"/>
              <a:gd name="connsiteY2" fmla="*/ 27709 h 6567054"/>
              <a:gd name="connsiteX3" fmla="*/ 11837096 w 11837096"/>
              <a:gd name="connsiteY3" fmla="*/ 1117622 h 6567054"/>
              <a:gd name="connsiteX4" fmla="*/ 11837096 w 11837096"/>
              <a:gd name="connsiteY4" fmla="*/ 5477141 h 6567054"/>
              <a:gd name="connsiteX5" fmla="*/ 10747183 w 11837096"/>
              <a:gd name="connsiteY5" fmla="*/ 6567054 h 6567054"/>
              <a:gd name="connsiteX6" fmla="*/ 1095225 w 11837096"/>
              <a:gd name="connsiteY6" fmla="*/ 6567054 h 6567054"/>
              <a:gd name="connsiteX7" fmla="*/ 5312 w 11837096"/>
              <a:gd name="connsiteY7" fmla="*/ 5477141 h 6567054"/>
              <a:gd name="connsiteX8" fmla="*/ 5312 w 11837096"/>
              <a:gd name="connsiteY8" fmla="*/ 1117622 h 6567054"/>
              <a:gd name="connsiteX0" fmla="*/ 24287 w 11856071"/>
              <a:gd name="connsiteY0" fmla="*/ 1117622 h 6567054"/>
              <a:gd name="connsiteX1" fmla="*/ 449182 w 11856071"/>
              <a:gd name="connsiteY1" fmla="*/ 0 h 6567054"/>
              <a:gd name="connsiteX2" fmla="*/ 10766158 w 11856071"/>
              <a:gd name="connsiteY2" fmla="*/ 27709 h 6567054"/>
              <a:gd name="connsiteX3" fmla="*/ 11856071 w 11856071"/>
              <a:gd name="connsiteY3" fmla="*/ 1117622 h 6567054"/>
              <a:gd name="connsiteX4" fmla="*/ 11856071 w 11856071"/>
              <a:gd name="connsiteY4" fmla="*/ 5477141 h 6567054"/>
              <a:gd name="connsiteX5" fmla="*/ 10766158 w 11856071"/>
              <a:gd name="connsiteY5" fmla="*/ 6567054 h 6567054"/>
              <a:gd name="connsiteX6" fmla="*/ 1114200 w 11856071"/>
              <a:gd name="connsiteY6" fmla="*/ 6567054 h 6567054"/>
              <a:gd name="connsiteX7" fmla="*/ 24287 w 11856071"/>
              <a:gd name="connsiteY7" fmla="*/ 5477141 h 6567054"/>
              <a:gd name="connsiteX8" fmla="*/ 24287 w 11856071"/>
              <a:gd name="connsiteY8" fmla="*/ 1117622 h 6567054"/>
              <a:gd name="connsiteX0" fmla="*/ 496 w 11832280"/>
              <a:gd name="connsiteY0" fmla="*/ 1117622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1117622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643396 h 6567054"/>
              <a:gd name="connsiteX8" fmla="*/ 496 w 11832280"/>
              <a:gd name="connsiteY8" fmla="*/ 798968 h 656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280" h="6567054">
                <a:moveTo>
                  <a:pt x="496" y="798968"/>
                </a:moveTo>
                <a:cubicBezTo>
                  <a:pt x="496" y="197026"/>
                  <a:pt x="-38006" y="0"/>
                  <a:pt x="563936" y="0"/>
                </a:cubicBezTo>
                <a:lnTo>
                  <a:pt x="11019458" y="41564"/>
                </a:lnTo>
                <a:cubicBezTo>
                  <a:pt x="11621400" y="41564"/>
                  <a:pt x="11832280" y="-10793"/>
                  <a:pt x="11832280" y="591149"/>
                </a:cubicBezTo>
                <a:lnTo>
                  <a:pt x="11832280" y="5962050"/>
                </a:lnTo>
                <a:cubicBezTo>
                  <a:pt x="11832280" y="6563992"/>
                  <a:pt x="11635254" y="6567054"/>
                  <a:pt x="11033312" y="6567054"/>
                </a:cubicBezTo>
                <a:lnTo>
                  <a:pt x="591645" y="6553199"/>
                </a:lnTo>
                <a:cubicBezTo>
                  <a:pt x="-10297" y="6553199"/>
                  <a:pt x="496" y="6245338"/>
                  <a:pt x="496" y="5643396"/>
                </a:cubicBezTo>
                <a:lnTo>
                  <a:pt x="496" y="798968"/>
                </a:lnTo>
                <a:close/>
              </a:path>
            </a:pathLst>
          </a:custGeom>
          <a:solidFill>
            <a:schemeClr val="tx1">
              <a:lumMod val="95000"/>
              <a:lumOff val="5000"/>
              <a:alpha val="75000"/>
            </a:schemeClr>
          </a:solidFill>
          <a:ln>
            <a:solidFill>
              <a:schemeClr val="tx1">
                <a:lumMod val="95000"/>
                <a:lumOff val="5000"/>
              </a:schemeClr>
            </a:solidFill>
          </a:ln>
          <a:effectLst>
            <a:outerShdw blurRad="266700" dist="38100" dir="8400000" sx="101000" sy="101000" algn="t" rotWithShape="0">
              <a:prstClr val="black">
                <a:alpha val="74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lvl="0" algn="ctr" eaLnBrk="0" fontAlgn="base" hangingPunct="0">
              <a:spcBef>
                <a:spcPct val="0"/>
              </a:spcBef>
              <a:spcAft>
                <a:spcPct val="0"/>
              </a:spcAft>
            </a:pPr>
            <a:endParaRPr lang="fr-FR" altLang="fr-FR" b="1" dirty="0">
              <a:solidFill>
                <a:schemeClr val="tx1"/>
              </a:solidFill>
            </a:endParaRPr>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1377423" y="162782"/>
            <a:ext cx="6317756" cy="1107996"/>
          </a:xfrm>
          <a:prstGeom prst="rect">
            <a:avLst/>
          </a:prstGeom>
        </p:spPr>
        <p:txBody>
          <a:bodyPr wrap="none">
            <a:spAutoFit/>
          </a:bodyPr>
          <a:lstStyle/>
          <a:p>
            <a:pPr lvl="0" algn="ctr">
              <a:defRPr/>
            </a:pPr>
            <a:r>
              <a:rPr lang="en-US" sz="6600" b="1" spc="-150" dirty="0" smtClean="0">
                <a:solidFill>
                  <a:srgbClr val="FFFFFF"/>
                </a:solidFill>
                <a:effectLst>
                  <a:outerShdw blurRad="419100" sx="102000" sy="102000" algn="ctr" rotWithShape="0">
                    <a:prstClr val="black">
                      <a:alpha val="29000"/>
                    </a:prstClr>
                  </a:outerShdw>
                </a:effectLst>
                <a:latin typeface="Raleway Black" panose="020B0503030101060003" pitchFamily="34" charset="77"/>
              </a:rPr>
              <a:t>Developement </a:t>
            </a:r>
            <a:endParaRPr lang="en-LT" sz="66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2" name="Rectangle 11">
            <a:extLst>
              <a:ext uri="{FF2B5EF4-FFF2-40B4-BE49-F238E27FC236}">
                <a16:creationId xmlns:a16="http://schemas.microsoft.com/office/drawing/2014/main" id="{99D1D594-5228-7E40-8C11-673A42AE8EE2}"/>
              </a:ext>
            </a:extLst>
          </p:cNvPr>
          <p:cNvSpPr/>
          <p:nvPr/>
        </p:nvSpPr>
        <p:spPr>
          <a:xfrm>
            <a:off x="7657079" y="191218"/>
            <a:ext cx="3382657" cy="1107996"/>
          </a:xfrm>
          <a:prstGeom prst="rect">
            <a:avLst/>
          </a:prstGeom>
        </p:spPr>
        <p:txBody>
          <a:bodyPr wrap="none">
            <a:spAutoFit/>
          </a:bodyPr>
          <a:lstStyle/>
          <a:p>
            <a:pPr lvl="0" algn="ctr">
              <a:defRPr/>
            </a:pPr>
            <a:r>
              <a:rPr lang="en-US" sz="66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Logiciel</a:t>
            </a:r>
            <a:endParaRPr lang="en-LT" sz="66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3" name="Rectangle 3"/>
          <p:cNvSpPr>
            <a:spLocks noChangeArrowheads="1"/>
          </p:cNvSpPr>
          <p:nvPr/>
        </p:nvSpPr>
        <p:spPr bwMode="auto">
          <a:xfrm>
            <a:off x="4065263" y="11241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4" name="Rectangle 4"/>
          <p:cNvSpPr>
            <a:spLocks noChangeArrowheads="1"/>
          </p:cNvSpPr>
          <p:nvPr/>
        </p:nvSpPr>
        <p:spPr bwMode="auto">
          <a:xfrm>
            <a:off x="4065263" y="31624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r>
              <a:rPr kumimoji="0" lang="fr-FR" altLang="fr-FR" sz="1100" b="0" i="0" u="none" strike="noStrike" cap="none" normalizeH="0" baseline="0" smtClean="0">
                <a:ln>
                  <a:noFill/>
                </a:ln>
                <a:solidFill>
                  <a:schemeClr val="tx1"/>
                </a:solidFill>
                <a:effectLst/>
              </a:rPr>
              <a:t> </a:t>
            </a: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sp>
        <p:nvSpPr>
          <p:cNvPr id="28" name="Rectangle 27">
            <a:extLst>
              <a:ext uri="{FF2B5EF4-FFF2-40B4-BE49-F238E27FC236}">
                <a16:creationId xmlns:a16="http://schemas.microsoft.com/office/drawing/2014/main" id="{0CE686A0-D3CF-4B45-AB0E-0CEACD1B22AE}"/>
              </a:ext>
            </a:extLst>
          </p:cNvPr>
          <p:cNvSpPr/>
          <p:nvPr/>
        </p:nvSpPr>
        <p:spPr>
          <a:xfrm>
            <a:off x="1660256" y="1117888"/>
            <a:ext cx="9005878" cy="4770537"/>
          </a:xfrm>
          <a:prstGeom prst="rect">
            <a:avLst/>
          </a:prstGeom>
        </p:spPr>
        <p:txBody>
          <a:bodyPr wrap="square">
            <a:spAutoFit/>
          </a:bodyPr>
          <a:lstStyle/>
          <a:p>
            <a:pPr marL="342900" lvl="0" indent="-342900" algn="ctr">
              <a:buFontTx/>
              <a:buChar char="-"/>
              <a:defRPr/>
            </a:pPr>
            <a:endParaRPr lang="fr-FR" sz="2000" b="1" spc="300" dirty="0" smtClean="0">
              <a:solidFill>
                <a:prstClr val="white"/>
              </a:solidFill>
              <a:latin typeface="Raleway" panose="020B0503030101060003" pitchFamily="34" charset="77"/>
            </a:endParaRPr>
          </a:p>
          <a:p>
            <a:pPr marL="342900" lvl="0" indent="-342900" algn="ctr">
              <a:buFontTx/>
              <a:buChar char="-"/>
              <a:defRPr/>
            </a:pPr>
            <a:r>
              <a:rPr lang="en-US" sz="2800" b="1" spc="300" dirty="0" smtClean="0">
                <a:solidFill>
                  <a:prstClr val="white"/>
                </a:solidFill>
                <a:latin typeface="Raleway" panose="020B0503030101060003" pitchFamily="34" charset="77"/>
              </a:rPr>
              <a:t>Ce logiciel contenir:</a:t>
            </a:r>
          </a:p>
          <a:p>
            <a:pPr lvl="0" algn="ctr">
              <a:defRPr/>
            </a:pPr>
            <a:endParaRPr lang="en-US" sz="2800" b="1" spc="300" dirty="0" smtClean="0">
              <a:solidFill>
                <a:prstClr val="white"/>
              </a:solidFill>
              <a:latin typeface="Raleway" panose="020B0503030101060003" pitchFamily="34" charset="77"/>
            </a:endParaRPr>
          </a:p>
          <a:p>
            <a:pPr marL="342900" indent="-342900" algn="ctr">
              <a:buFontTx/>
              <a:buChar char="-"/>
              <a:defRPr/>
            </a:pPr>
            <a:r>
              <a:rPr lang="fr-FR" sz="2000" b="1" spc="300" dirty="0">
                <a:solidFill>
                  <a:prstClr val="white"/>
                </a:solidFill>
                <a:latin typeface="Raleway" panose="020B0503030101060003" pitchFamily="34" charset="77"/>
              </a:rPr>
              <a:t>Interface </a:t>
            </a:r>
            <a:r>
              <a:rPr lang="fr-FR" sz="2000" b="1" spc="300" dirty="0" smtClean="0">
                <a:solidFill>
                  <a:prstClr val="white"/>
                </a:solidFill>
                <a:latin typeface="Raleway" panose="020B0503030101060003" pitchFamily="34" charset="77"/>
              </a:rPr>
              <a:t>utilisateur.</a:t>
            </a:r>
          </a:p>
          <a:p>
            <a:pPr algn="ctr">
              <a:defRPr/>
            </a:pPr>
            <a:endParaRPr lang="fr-FR" sz="2800" b="1" spc="300" dirty="0">
              <a:solidFill>
                <a:prstClr val="white"/>
              </a:solidFill>
              <a:latin typeface="Raleway" panose="020B0503030101060003" pitchFamily="34" charset="77"/>
            </a:endParaRPr>
          </a:p>
          <a:p>
            <a:pPr lvl="0" algn="ctr">
              <a:defRPr/>
            </a:pPr>
            <a:r>
              <a:rPr lang="fr-FR" sz="2000" b="1" spc="300" dirty="0">
                <a:solidFill>
                  <a:prstClr val="white"/>
                </a:solidFill>
                <a:latin typeface="Raleway" panose="020B0503030101060003" pitchFamily="34" charset="77"/>
              </a:rPr>
              <a:t>   - </a:t>
            </a:r>
            <a:r>
              <a:rPr lang="fr-FR" sz="2000" b="1" spc="300" dirty="0" err="1" smtClean="0">
                <a:solidFill>
                  <a:prstClr val="white"/>
                </a:solidFill>
                <a:latin typeface="Raleway" panose="020B0503030101060003" pitchFamily="34" charset="77"/>
              </a:rPr>
              <a:t>Programmme</a:t>
            </a:r>
            <a:r>
              <a:rPr lang="fr-FR" sz="2000" b="1" spc="300" dirty="0" smtClean="0">
                <a:solidFill>
                  <a:prstClr val="white"/>
                </a:solidFill>
                <a:latin typeface="Raleway" panose="020B0503030101060003" pitchFamily="34" charset="77"/>
              </a:rPr>
              <a:t> de contrôle ( que nous avon</a:t>
            </a:r>
            <a:r>
              <a:rPr lang="fr-FR" sz="2000" b="1" spc="300" dirty="0">
                <a:solidFill>
                  <a:prstClr val="white"/>
                </a:solidFill>
                <a:latin typeface="Raleway" panose="020B0503030101060003" pitchFamily="34" charset="77"/>
              </a:rPr>
              <a:t>s</a:t>
            </a:r>
            <a:r>
              <a:rPr lang="fr-FR" sz="2000" b="1" spc="300" dirty="0" smtClean="0">
                <a:solidFill>
                  <a:prstClr val="white"/>
                </a:solidFill>
                <a:latin typeface="Raleway" panose="020B0503030101060003" pitchFamily="34" charset="77"/>
              </a:rPr>
              <a:t> programmer a l’</a:t>
            </a:r>
            <a:r>
              <a:rPr lang="fr-FR" sz="2000" b="1" spc="300" dirty="0" err="1" smtClean="0">
                <a:solidFill>
                  <a:prstClr val="white"/>
                </a:solidFill>
                <a:latin typeface="Raleway" panose="020B0503030101060003" pitchFamily="34" charset="77"/>
              </a:rPr>
              <a:t>interieur</a:t>
            </a:r>
            <a:r>
              <a:rPr lang="fr-FR" sz="2000" b="1" spc="300" dirty="0" smtClean="0">
                <a:solidFill>
                  <a:prstClr val="white"/>
                </a:solidFill>
                <a:latin typeface="Raleway" panose="020B0503030101060003" pitchFamily="34" charset="77"/>
              </a:rPr>
              <a:t> de notre logiciel </a:t>
            </a:r>
            <a:r>
              <a:rPr lang="fr-FR" sz="2000" b="1" spc="300" dirty="0" err="1" smtClean="0">
                <a:solidFill>
                  <a:prstClr val="white"/>
                </a:solidFill>
                <a:latin typeface="Raleway" panose="020B0503030101060003" pitchFamily="34" charset="77"/>
              </a:rPr>
              <a:t>mid</a:t>
            </a:r>
            <a:r>
              <a:rPr lang="fr-FR" sz="2000" b="1" spc="300" dirty="0" smtClean="0">
                <a:solidFill>
                  <a:prstClr val="white"/>
                </a:solidFill>
                <a:latin typeface="Raleway" panose="020B0503030101060003" pitchFamily="34" charset="77"/>
              </a:rPr>
              <a:t> </a:t>
            </a:r>
            <a:r>
              <a:rPr lang="fr-FR" sz="2000" b="1" spc="300" dirty="0" err="1" smtClean="0">
                <a:solidFill>
                  <a:prstClr val="white"/>
                </a:solidFill>
                <a:latin typeface="Raleway" panose="020B0503030101060003" pitchFamily="34" charset="77"/>
              </a:rPr>
              <a:t>pcb</a:t>
            </a:r>
            <a:r>
              <a:rPr lang="fr-FR" sz="2000" b="1" spc="300" dirty="0" smtClean="0">
                <a:solidFill>
                  <a:prstClr val="white"/>
                </a:solidFill>
                <a:latin typeface="Raleway" panose="020B0503030101060003" pitchFamily="34" charset="77"/>
              </a:rPr>
              <a:t> ) : responsable a le contrôle et la </a:t>
            </a:r>
            <a:r>
              <a:rPr lang="fr-FR" sz="2000" b="1" spc="300" dirty="0">
                <a:solidFill>
                  <a:prstClr val="white"/>
                </a:solidFill>
                <a:latin typeface="Raleway" panose="020B0503030101060003" pitchFamily="34" charset="77"/>
              </a:rPr>
              <a:t>Gestion des mouvements de la machine et acquisition des images en temps </a:t>
            </a:r>
            <a:r>
              <a:rPr lang="fr-FR" sz="2000" b="1" spc="300" dirty="0" smtClean="0">
                <a:solidFill>
                  <a:prstClr val="white"/>
                </a:solidFill>
                <a:latin typeface="Raleway" panose="020B0503030101060003" pitchFamily="34" charset="77"/>
              </a:rPr>
              <a:t>réel.</a:t>
            </a:r>
          </a:p>
          <a:p>
            <a:pPr lvl="0" algn="ctr">
              <a:defRPr/>
            </a:pPr>
            <a:endParaRPr lang="en-US" sz="2000" b="1" spc="300" dirty="0" smtClean="0">
              <a:solidFill>
                <a:prstClr val="white"/>
              </a:solidFill>
              <a:latin typeface="Raleway" panose="020B0503030101060003" pitchFamily="34" charset="77"/>
            </a:endParaRPr>
          </a:p>
          <a:p>
            <a:pPr lvl="0" algn="ctr">
              <a:defRPr/>
            </a:pPr>
            <a:r>
              <a:rPr kumimoji="0" lang="en-US" sz="2000" b="1" i="0" u="none" strike="noStrike" kern="1200" cap="none" spc="300" normalizeH="0" baseline="0" noProof="0" dirty="0" smtClean="0">
                <a:ln>
                  <a:noFill/>
                </a:ln>
                <a:solidFill>
                  <a:prstClr val="white"/>
                </a:solidFill>
                <a:effectLst/>
                <a:uLnTx/>
                <a:uFillTx/>
                <a:latin typeface="Raleway" panose="020B0503030101060003" pitchFamily="34" charset="77"/>
              </a:rPr>
              <a:t>- </a:t>
            </a:r>
            <a:r>
              <a:rPr kumimoji="0" lang="en-US" sz="2000" b="1" i="0" u="none" strike="noStrike" kern="1200" cap="none" spc="300" normalizeH="0" baseline="0" noProof="0" dirty="0" err="1" smtClean="0">
                <a:ln>
                  <a:noFill/>
                </a:ln>
                <a:solidFill>
                  <a:prstClr val="white"/>
                </a:solidFill>
                <a:effectLst/>
                <a:uLnTx/>
                <a:uFillTx/>
                <a:latin typeface="Raleway" panose="020B0503030101060003" pitchFamily="34" charset="77"/>
              </a:rPr>
              <a:t>Programme</a:t>
            </a:r>
            <a:r>
              <a:rPr kumimoji="0" lang="en-US" sz="2000" b="1" i="0" u="none" strike="noStrike" kern="1200" cap="none" spc="300" normalizeH="0" baseline="0" noProof="0" dirty="0" smtClean="0">
                <a:ln>
                  <a:noFill/>
                </a:ln>
                <a:solidFill>
                  <a:prstClr val="white"/>
                </a:solidFill>
                <a:effectLst/>
                <a:uLnTx/>
                <a:uFillTx/>
                <a:latin typeface="Raleway" panose="020B0503030101060003" pitchFamily="34" charset="77"/>
              </a:rPr>
              <a:t> </a:t>
            </a:r>
            <a:r>
              <a:rPr kumimoji="0" lang="en-US" sz="2000" b="1" i="0" u="none" strike="noStrike" kern="1200" cap="none" spc="300" normalizeH="0" baseline="0" noProof="0" dirty="0" err="1" smtClean="0">
                <a:ln>
                  <a:noFill/>
                </a:ln>
                <a:solidFill>
                  <a:prstClr val="white"/>
                </a:solidFill>
                <a:effectLst/>
                <a:uLnTx/>
                <a:uFillTx/>
                <a:latin typeface="Raleway" panose="020B0503030101060003" pitchFamily="34" charset="77"/>
              </a:rPr>
              <a:t>d’integration</a:t>
            </a:r>
            <a:r>
              <a:rPr kumimoji="0" lang="en-US" sz="2000" b="1" i="0" u="none" strike="noStrike" kern="1200" cap="none" spc="300" normalizeH="0" baseline="0" noProof="0" dirty="0" smtClean="0">
                <a:ln>
                  <a:noFill/>
                </a:ln>
                <a:solidFill>
                  <a:prstClr val="white"/>
                </a:solidFill>
                <a:effectLst/>
                <a:uLnTx/>
                <a:uFillTx/>
                <a:latin typeface="Raleway" panose="020B0503030101060003" pitchFamily="34" charset="77"/>
              </a:rPr>
              <a:t> et</a:t>
            </a:r>
            <a:r>
              <a:rPr kumimoji="0" lang="en-US" sz="2000" b="1" i="0" u="none" strike="noStrike" kern="1200" cap="none" spc="300" normalizeH="0" noProof="0" dirty="0" smtClean="0">
                <a:ln>
                  <a:noFill/>
                </a:ln>
                <a:solidFill>
                  <a:prstClr val="white"/>
                </a:solidFill>
                <a:effectLst/>
                <a:uLnTx/>
                <a:uFillTx/>
                <a:latin typeface="Raleway" panose="020B0503030101060003" pitchFamily="34" charset="77"/>
              </a:rPr>
              <a:t> de </a:t>
            </a:r>
            <a:r>
              <a:rPr kumimoji="0" lang="en-US" sz="2000" b="1" i="0" u="none" strike="noStrike" kern="1200" cap="none" spc="300" normalizeH="0" noProof="0" dirty="0" err="1" smtClean="0">
                <a:ln>
                  <a:noFill/>
                </a:ln>
                <a:solidFill>
                  <a:prstClr val="white"/>
                </a:solidFill>
                <a:effectLst/>
                <a:uLnTx/>
                <a:uFillTx/>
                <a:latin typeface="Raleway" panose="020B0503030101060003" pitchFamily="34" charset="77"/>
              </a:rPr>
              <a:t>traitement</a:t>
            </a:r>
            <a:r>
              <a:rPr kumimoji="0" lang="en-US" sz="2000" b="1" i="0" u="none" strike="noStrike" kern="1200" cap="none" spc="300" normalizeH="0" noProof="0" dirty="0" smtClean="0">
                <a:ln>
                  <a:noFill/>
                </a:ln>
                <a:solidFill>
                  <a:prstClr val="white"/>
                </a:solidFill>
                <a:effectLst/>
                <a:uLnTx/>
                <a:uFillTx/>
                <a:latin typeface="Raleway" panose="020B0503030101060003" pitchFamily="34" charset="77"/>
              </a:rPr>
              <a:t> de </a:t>
            </a:r>
            <a:r>
              <a:rPr kumimoji="0" lang="en-US" sz="2000" b="1" i="0" u="none" strike="noStrike" kern="1200" cap="none" spc="300" normalizeH="0" noProof="0" dirty="0" err="1" smtClean="0">
                <a:ln>
                  <a:noFill/>
                </a:ln>
                <a:solidFill>
                  <a:prstClr val="white"/>
                </a:solidFill>
                <a:effectLst/>
                <a:uLnTx/>
                <a:uFillTx/>
                <a:latin typeface="Raleway" panose="020B0503030101060003" pitchFamily="34" charset="77"/>
              </a:rPr>
              <a:t>notre</a:t>
            </a:r>
            <a:r>
              <a:rPr kumimoji="0" lang="en-US" sz="2000" b="1" i="0" u="none" strike="noStrike" kern="1200" cap="none" spc="300" normalizeH="0" noProof="0" dirty="0" smtClean="0">
                <a:ln>
                  <a:noFill/>
                </a:ln>
                <a:solidFill>
                  <a:prstClr val="white"/>
                </a:solidFill>
                <a:effectLst/>
                <a:uLnTx/>
                <a:uFillTx/>
                <a:latin typeface="Raleway" panose="020B0503030101060003" pitchFamily="34" charset="77"/>
              </a:rPr>
              <a:t> </a:t>
            </a:r>
            <a:r>
              <a:rPr kumimoji="0" lang="en-US" sz="2000" b="1" i="0" u="none" strike="noStrike" kern="1200" cap="none" spc="300" normalizeH="0" noProof="0" dirty="0" err="1" smtClean="0">
                <a:ln>
                  <a:noFill/>
                </a:ln>
                <a:solidFill>
                  <a:prstClr val="white"/>
                </a:solidFill>
                <a:effectLst/>
                <a:uLnTx/>
                <a:uFillTx/>
                <a:latin typeface="Raleway" panose="020B0503030101060003" pitchFamily="34" charset="77"/>
              </a:rPr>
              <a:t>modele</a:t>
            </a:r>
            <a:r>
              <a:rPr kumimoji="0" lang="en-US" sz="2000" b="1" i="0" u="none" strike="noStrike" kern="1200" cap="none" spc="300" normalizeH="0" noProof="0" dirty="0" smtClean="0">
                <a:ln>
                  <a:noFill/>
                </a:ln>
                <a:solidFill>
                  <a:prstClr val="white"/>
                </a:solidFill>
                <a:effectLst/>
                <a:uLnTx/>
                <a:uFillTx/>
                <a:latin typeface="Raleway" panose="020B0503030101060003" pitchFamily="34" charset="77"/>
              </a:rPr>
              <a:t> pour </a:t>
            </a:r>
            <a:r>
              <a:rPr kumimoji="0" lang="en-US" sz="2000" b="1" i="0" u="none" strike="noStrike" kern="1200" cap="none" spc="300" normalizeH="0" noProof="0" dirty="0" err="1" smtClean="0">
                <a:ln>
                  <a:noFill/>
                </a:ln>
                <a:solidFill>
                  <a:prstClr val="white"/>
                </a:solidFill>
                <a:effectLst/>
                <a:uLnTx/>
                <a:uFillTx/>
                <a:latin typeface="Raleway" panose="020B0503030101060003" pitchFamily="34" charset="77"/>
              </a:rPr>
              <a:t>detecter</a:t>
            </a:r>
            <a:r>
              <a:rPr kumimoji="0" lang="en-US" sz="2000" b="1" i="0" u="none" strike="noStrike" kern="1200" cap="none" spc="300" normalizeH="0" noProof="0" dirty="0" smtClean="0">
                <a:ln>
                  <a:noFill/>
                </a:ln>
                <a:solidFill>
                  <a:prstClr val="white"/>
                </a:solidFill>
                <a:effectLst/>
                <a:uLnTx/>
                <a:uFillTx/>
                <a:latin typeface="Raleway" panose="020B0503030101060003" pitchFamily="34" charset="77"/>
              </a:rPr>
              <a:t> , localizer et classifier les </a:t>
            </a:r>
            <a:r>
              <a:rPr kumimoji="0" lang="en-US" sz="2000" b="1" i="0" u="none" strike="noStrike" kern="1200" cap="none" spc="300" normalizeH="0" noProof="0" dirty="0" err="1" smtClean="0">
                <a:ln>
                  <a:noFill/>
                </a:ln>
                <a:solidFill>
                  <a:prstClr val="white"/>
                </a:solidFill>
                <a:effectLst/>
                <a:uLnTx/>
                <a:uFillTx/>
                <a:latin typeface="Raleway" panose="020B0503030101060003" pitchFamily="34" charset="77"/>
              </a:rPr>
              <a:t>defauts</a:t>
            </a:r>
            <a:r>
              <a:rPr kumimoji="0" lang="en-US" sz="2000" b="1" i="0" u="none" strike="noStrike" kern="1200" cap="none" spc="300" normalizeH="0" noProof="0" dirty="0" smtClean="0">
                <a:ln>
                  <a:noFill/>
                </a:ln>
                <a:solidFill>
                  <a:prstClr val="white"/>
                </a:solidFill>
                <a:effectLst/>
                <a:uLnTx/>
                <a:uFillTx/>
                <a:latin typeface="Raleway" panose="020B0503030101060003" pitchFamily="34" charset="77"/>
              </a:rPr>
              <a:t> sur la carte </a:t>
            </a:r>
            <a:r>
              <a:rPr kumimoji="0" lang="en-US" sz="2000" b="1" i="0" u="none" strike="noStrike" kern="1200" cap="none" spc="300" normalizeH="0" noProof="0" dirty="0" err="1" smtClean="0">
                <a:ln>
                  <a:noFill/>
                </a:ln>
                <a:solidFill>
                  <a:prstClr val="white"/>
                </a:solidFill>
                <a:effectLst/>
                <a:uLnTx/>
                <a:uFillTx/>
                <a:latin typeface="Raleway" panose="020B0503030101060003" pitchFamily="34" charset="77"/>
              </a:rPr>
              <a:t>pcb</a:t>
            </a:r>
            <a:endParaRPr kumimoji="0" lang="en-LT" sz="2000" b="1" i="0" u="none" strike="noStrike" kern="1200" cap="none" spc="300" normalizeH="0" baseline="0" noProof="0" dirty="0">
              <a:ln>
                <a:noFill/>
              </a:ln>
              <a:solidFill>
                <a:prstClr val="white"/>
              </a:solidFill>
              <a:effectLst/>
              <a:uLnTx/>
              <a:uFillTx/>
              <a:latin typeface="Raleway" panose="020B0503030101060003" pitchFamily="34" charset="77"/>
            </a:endParaRPr>
          </a:p>
        </p:txBody>
      </p:sp>
      <p:sp>
        <p:nvSpPr>
          <p:cNvPr id="30" name="Rectangle 29">
            <a:extLst>
              <a:ext uri="{FF2B5EF4-FFF2-40B4-BE49-F238E27FC236}">
                <a16:creationId xmlns:a16="http://schemas.microsoft.com/office/drawing/2014/main" id="{0CE686A0-D3CF-4B45-AB0E-0CEACD1B22AE}"/>
              </a:ext>
            </a:extLst>
          </p:cNvPr>
          <p:cNvSpPr/>
          <p:nvPr/>
        </p:nvSpPr>
        <p:spPr>
          <a:xfrm>
            <a:off x="962391" y="1405637"/>
            <a:ext cx="10262127" cy="4401205"/>
          </a:xfrm>
          <a:prstGeom prst="rect">
            <a:avLst/>
          </a:prstGeom>
        </p:spPr>
        <p:txBody>
          <a:bodyPr wrap="square">
            <a:spAutoFit/>
          </a:bodyPr>
          <a:lstStyle/>
          <a:p>
            <a:pPr>
              <a:defRPr/>
            </a:pPr>
            <a:r>
              <a:rPr lang="fr-FR" sz="2800" b="1" spc="300" dirty="0" smtClean="0">
                <a:solidFill>
                  <a:prstClr val="white"/>
                </a:solidFill>
                <a:latin typeface="Raleway" panose="020B0503030101060003" pitchFamily="34" charset="77"/>
              </a:rPr>
              <a:t>Nous </a:t>
            </a:r>
            <a:r>
              <a:rPr lang="fr-FR" sz="2800" b="1" spc="300" dirty="0" err="1" smtClean="0">
                <a:solidFill>
                  <a:prstClr val="white"/>
                </a:solidFill>
                <a:latin typeface="Raleway" panose="020B0503030101060003" pitchFamily="34" charset="77"/>
              </a:rPr>
              <a:t>reliasons</a:t>
            </a:r>
            <a:r>
              <a:rPr lang="fr-FR" sz="2800" b="1" spc="300" dirty="0" smtClean="0">
                <a:solidFill>
                  <a:prstClr val="white"/>
                </a:solidFill>
                <a:latin typeface="Raleway" panose="020B0503030101060003" pitchFamily="34" charset="77"/>
              </a:rPr>
              <a:t> le logiciel </a:t>
            </a:r>
            <a:r>
              <a:rPr lang="fr-FR" sz="2800" b="1" spc="300" dirty="0" err="1" smtClean="0">
                <a:solidFill>
                  <a:prstClr val="white"/>
                </a:solidFill>
                <a:latin typeface="Raleway" panose="020B0503030101060003" pitchFamily="34" charset="77"/>
              </a:rPr>
              <a:t>windows</a:t>
            </a:r>
            <a:r>
              <a:rPr lang="fr-FR" sz="2800" b="1" spc="300" dirty="0" smtClean="0">
                <a:solidFill>
                  <a:prstClr val="white"/>
                </a:solidFill>
                <a:latin typeface="Raleway" panose="020B0503030101060003" pitchFamily="34" charset="77"/>
              </a:rPr>
              <a:t> avec </a:t>
            </a:r>
            <a:r>
              <a:rPr lang="fr-FR" sz="2800" b="1" spc="300" dirty="0">
                <a:solidFill>
                  <a:prstClr val="white"/>
                </a:solidFill>
                <a:latin typeface="Raleway" panose="020B0503030101060003" pitchFamily="34" charset="77"/>
              </a:rPr>
              <a:t>Tkinter ( GUI ) </a:t>
            </a:r>
            <a:r>
              <a:rPr lang="fr-FR" sz="2800" b="1" spc="300" dirty="0" smtClean="0">
                <a:solidFill>
                  <a:prstClr val="white"/>
                </a:solidFill>
                <a:latin typeface="Raleway" panose="020B0503030101060003" pitchFamily="34" charset="77"/>
              </a:rPr>
              <a:t>ce qui responsable :</a:t>
            </a:r>
          </a:p>
          <a:p>
            <a:pPr>
              <a:defRPr/>
            </a:pPr>
            <a:endParaRPr lang="fr-FR" sz="2800" b="1" spc="300" dirty="0" smtClean="0">
              <a:solidFill>
                <a:prstClr val="white"/>
              </a:solidFill>
              <a:latin typeface="Raleway" panose="020B0503030101060003" pitchFamily="34" charset="77"/>
            </a:endParaRPr>
          </a:p>
          <a:p>
            <a:pPr marL="457200" indent="-457200">
              <a:buFontTx/>
              <a:buChar char="-"/>
              <a:defRPr/>
            </a:pPr>
            <a:r>
              <a:rPr lang="fr-FR" sz="2800" b="1" spc="300" dirty="0" smtClean="0">
                <a:solidFill>
                  <a:prstClr val="white"/>
                </a:solidFill>
                <a:latin typeface="Raleway" panose="020B0503030101060003" pitchFamily="34" charset="77"/>
              </a:rPr>
              <a:t>a la supervision ce </a:t>
            </a:r>
            <a:r>
              <a:rPr lang="fr-FR" sz="2800" b="1" spc="300" dirty="0">
                <a:solidFill>
                  <a:prstClr val="white"/>
                </a:solidFill>
                <a:latin typeface="Raleway" panose="020B0503030101060003" pitchFamily="34" charset="77"/>
              </a:rPr>
              <a:t>qui </a:t>
            </a:r>
            <a:r>
              <a:rPr lang="fr-FR" sz="2800" b="1" spc="300" dirty="0" smtClean="0">
                <a:solidFill>
                  <a:prstClr val="white"/>
                </a:solidFill>
                <a:latin typeface="Raleway" panose="020B0503030101060003" pitchFamily="34" charset="77"/>
              </a:rPr>
              <a:t>considérer l’interface </a:t>
            </a:r>
            <a:r>
              <a:rPr lang="fr-FR" sz="2800" b="1" spc="300" dirty="0">
                <a:solidFill>
                  <a:prstClr val="white"/>
                </a:solidFill>
                <a:latin typeface="Raleway" panose="020B0503030101060003" pitchFamily="34" charset="77"/>
              </a:rPr>
              <a:t>homme machine ( HMI </a:t>
            </a:r>
            <a:r>
              <a:rPr lang="fr-FR" sz="2800" b="1" spc="300" dirty="0" smtClean="0">
                <a:solidFill>
                  <a:prstClr val="white"/>
                </a:solidFill>
                <a:latin typeface="Raleway" panose="020B0503030101060003" pitchFamily="34" charset="77"/>
              </a:rPr>
              <a:t>) pour notre </a:t>
            </a:r>
            <a:r>
              <a:rPr lang="fr-FR" sz="2800" b="1" spc="300" dirty="0" err="1" smtClean="0">
                <a:solidFill>
                  <a:prstClr val="white"/>
                </a:solidFill>
                <a:latin typeface="Raleway" panose="020B0503030101060003" pitchFamily="34" charset="77"/>
              </a:rPr>
              <a:t>utulisateur</a:t>
            </a:r>
            <a:endParaRPr lang="fr-FR" sz="2800" b="1" spc="300" dirty="0" smtClean="0">
              <a:solidFill>
                <a:prstClr val="white"/>
              </a:solidFill>
              <a:latin typeface="Raleway" panose="020B0503030101060003" pitchFamily="34" charset="77"/>
            </a:endParaRPr>
          </a:p>
          <a:p>
            <a:pPr marL="457200" indent="-457200">
              <a:buFontTx/>
              <a:buChar char="-"/>
              <a:defRPr/>
            </a:pPr>
            <a:endParaRPr lang="fr-FR" sz="2800" b="1" spc="300" dirty="0" smtClean="0">
              <a:solidFill>
                <a:prstClr val="white"/>
              </a:solidFill>
              <a:latin typeface="Raleway" panose="020B0503030101060003" pitchFamily="34" charset="77"/>
            </a:endParaRPr>
          </a:p>
          <a:p>
            <a:pPr marL="457200" indent="-457200">
              <a:buFontTx/>
              <a:buChar char="-"/>
              <a:defRPr/>
            </a:pPr>
            <a:r>
              <a:rPr lang="fr-FR" sz="2800" b="1" spc="300" dirty="0" smtClean="0">
                <a:solidFill>
                  <a:prstClr val="white"/>
                </a:solidFill>
                <a:latin typeface="Raleway" panose="020B0503030101060003" pitchFamily="34" charset="77"/>
              </a:rPr>
              <a:t>contrôle de la machine</a:t>
            </a:r>
          </a:p>
          <a:p>
            <a:pPr>
              <a:defRPr/>
            </a:pPr>
            <a:endParaRPr lang="fr-FR" sz="2800" b="1" spc="300" dirty="0" smtClean="0">
              <a:solidFill>
                <a:prstClr val="white"/>
              </a:solidFill>
              <a:latin typeface="Raleway" panose="020B0503030101060003" pitchFamily="34" charset="77"/>
            </a:endParaRPr>
          </a:p>
          <a:p>
            <a:pPr marL="457200" indent="-457200">
              <a:buFontTx/>
              <a:buChar char="-"/>
              <a:defRPr/>
            </a:pPr>
            <a:r>
              <a:rPr lang="fr-FR" sz="2800" b="1" spc="300" dirty="0" smtClean="0">
                <a:solidFill>
                  <a:prstClr val="white"/>
                </a:solidFill>
                <a:latin typeface="Raleway" panose="020B0503030101060003" pitchFamily="34" charset="77"/>
              </a:rPr>
              <a:t> traitement et </a:t>
            </a:r>
            <a:r>
              <a:rPr lang="fr-FR" sz="2800" b="1" spc="300" dirty="0" err="1" smtClean="0">
                <a:solidFill>
                  <a:prstClr val="white"/>
                </a:solidFill>
                <a:latin typeface="Raleway" panose="020B0503030101060003" pitchFamily="34" charset="77"/>
              </a:rPr>
              <a:t>prediction</a:t>
            </a:r>
            <a:r>
              <a:rPr lang="fr-FR" sz="2800" b="1" spc="300" dirty="0" smtClean="0">
                <a:solidFill>
                  <a:prstClr val="white"/>
                </a:solidFill>
                <a:latin typeface="Raleway" panose="020B0503030101060003" pitchFamily="34" charset="77"/>
              </a:rPr>
              <a:t> des images avec le </a:t>
            </a:r>
            <a:r>
              <a:rPr lang="fr-FR" sz="2800" b="1" spc="300" dirty="0" err="1" smtClean="0">
                <a:solidFill>
                  <a:prstClr val="white"/>
                </a:solidFill>
                <a:latin typeface="Raleway" panose="020B0503030101060003" pitchFamily="34" charset="77"/>
              </a:rPr>
              <a:t>modele</a:t>
            </a:r>
            <a:r>
              <a:rPr lang="fr-FR" sz="2800" b="1" spc="300" dirty="0" smtClean="0">
                <a:solidFill>
                  <a:prstClr val="white"/>
                </a:solidFill>
                <a:latin typeface="Raleway" panose="020B0503030101060003" pitchFamily="34" charset="77"/>
              </a:rPr>
              <a:t> IA</a:t>
            </a:r>
          </a:p>
        </p:txBody>
      </p:sp>
      <p:pic>
        <p:nvPicPr>
          <p:cNvPr id="13" name="Picture 12"/>
          <p:cNvPicPr>
            <a:picLocks noChangeAspect="1"/>
          </p:cNvPicPr>
          <p:nvPr/>
        </p:nvPicPr>
        <p:blipFill>
          <a:blip r:embed="rId4"/>
          <a:stretch>
            <a:fillRect/>
          </a:stretch>
        </p:blipFill>
        <p:spPr>
          <a:xfrm>
            <a:off x="22217" y="95365"/>
            <a:ext cx="9080698" cy="510540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292" y="1512175"/>
            <a:ext cx="10058400" cy="5345825"/>
          </a:xfrm>
          <a:prstGeom prst="rect">
            <a:avLst/>
          </a:prstGeom>
        </p:spPr>
      </p:pic>
      <p:pic>
        <p:nvPicPr>
          <p:cNvPr id="32" name="Picture 31"/>
          <p:cNvPicPr/>
          <p:nvPr/>
        </p:nvPicPr>
        <p:blipFill>
          <a:blip r:embed="rId5"/>
          <a:stretch>
            <a:fillRect/>
          </a:stretch>
        </p:blipFill>
        <p:spPr>
          <a:xfrm>
            <a:off x="-89645" y="51505"/>
            <a:ext cx="7746724" cy="4314018"/>
          </a:xfrm>
          <a:prstGeom prst="rect">
            <a:avLst/>
          </a:prstGeom>
        </p:spPr>
      </p:pic>
      <p:pic>
        <p:nvPicPr>
          <p:cNvPr id="33" name="Picture 32"/>
          <p:cNvPicPr/>
          <p:nvPr/>
        </p:nvPicPr>
        <p:blipFill>
          <a:blip r:embed="rId6"/>
          <a:stretch>
            <a:fillRect/>
          </a:stretch>
        </p:blipFill>
        <p:spPr>
          <a:xfrm>
            <a:off x="5810865" y="4365523"/>
            <a:ext cx="6248061" cy="2412598"/>
          </a:xfrm>
          <a:prstGeom prst="rect">
            <a:avLst/>
          </a:prstGeom>
        </p:spPr>
      </p:pic>
    </p:spTree>
    <p:extLst>
      <p:ext uri="{BB962C8B-B14F-4D97-AF65-F5344CB8AC3E}">
        <p14:creationId xmlns:p14="http://schemas.microsoft.com/office/powerpoint/2010/main" val="412520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xit" presetSubtype="32" fill="hold" grpId="1" nodeType="clickEffect">
                                  <p:stCondLst>
                                    <p:cond delay="0"/>
                                  </p:stCondLst>
                                  <p:childTnLst>
                                    <p:anim calcmode="lin" valueType="num">
                                      <p:cBhvr>
                                        <p:cTn id="15" dur="500"/>
                                        <p:tgtEl>
                                          <p:spTgt spid="30"/>
                                        </p:tgtEl>
                                        <p:attrNameLst>
                                          <p:attrName>ppt_w</p:attrName>
                                        </p:attrNameLst>
                                      </p:cBhvr>
                                      <p:tavLst>
                                        <p:tav tm="0">
                                          <p:val>
                                            <p:strVal val="ppt_w"/>
                                          </p:val>
                                        </p:tav>
                                        <p:tav tm="100000">
                                          <p:val>
                                            <p:fltVal val="0"/>
                                          </p:val>
                                        </p:tav>
                                      </p:tavLst>
                                    </p:anim>
                                    <p:anim calcmode="lin" valueType="num">
                                      <p:cBhvr>
                                        <p:cTn id="16" dur="500"/>
                                        <p:tgtEl>
                                          <p:spTgt spid="30"/>
                                        </p:tgtEl>
                                        <p:attrNameLst>
                                          <p:attrName>ppt_h</p:attrName>
                                        </p:attrNameLst>
                                      </p:cBhvr>
                                      <p:tavLst>
                                        <p:tav tm="0">
                                          <p:val>
                                            <p:strVal val="ppt_h"/>
                                          </p:val>
                                        </p:tav>
                                        <p:tav tm="100000">
                                          <p:val>
                                            <p:fltVal val="0"/>
                                          </p:val>
                                        </p:tav>
                                      </p:tavLst>
                                    </p:anim>
                                    <p:animEffect transition="out" filter="fade">
                                      <p:cBhvr>
                                        <p:cTn id="17" dur="500"/>
                                        <p:tgtEl>
                                          <p:spTgt spid="30"/>
                                        </p:tgtEl>
                                      </p:cBhvr>
                                    </p:animEffect>
                                    <p:set>
                                      <p:cBhvr>
                                        <p:cTn id="18" dur="1" fill="hold">
                                          <p:stCondLst>
                                            <p:cond delay="499"/>
                                          </p:stCondLst>
                                        </p:cTn>
                                        <p:tgtEl>
                                          <p:spTgt spid="3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nodeType="withEffect">
                                  <p:stCondLst>
                                    <p:cond delay="0"/>
                                  </p:stCondLst>
                                  <p:childTnLst>
                                    <p:anim calcmode="lin" valueType="num">
                                      <p:cBhvr>
                                        <p:cTn id="46" dur="500"/>
                                        <p:tgtEl>
                                          <p:spTgt spid="25"/>
                                        </p:tgtEl>
                                        <p:attrNameLst>
                                          <p:attrName>ppt_w</p:attrName>
                                        </p:attrNameLst>
                                      </p:cBhvr>
                                      <p:tavLst>
                                        <p:tav tm="0">
                                          <p:val>
                                            <p:strVal val="ppt_w"/>
                                          </p:val>
                                        </p:tav>
                                        <p:tav tm="100000">
                                          <p:val>
                                            <p:fltVal val="0"/>
                                          </p:val>
                                        </p:tav>
                                      </p:tavLst>
                                    </p:anim>
                                    <p:anim calcmode="lin" valueType="num">
                                      <p:cBhvr>
                                        <p:cTn id="47" dur="500"/>
                                        <p:tgtEl>
                                          <p:spTgt spid="25"/>
                                        </p:tgtEl>
                                        <p:attrNameLst>
                                          <p:attrName>ppt_h</p:attrName>
                                        </p:attrNameLst>
                                      </p:cBhvr>
                                      <p:tavLst>
                                        <p:tav tm="0">
                                          <p:val>
                                            <p:strVal val="ppt_h"/>
                                          </p:val>
                                        </p:tav>
                                        <p:tav tm="100000">
                                          <p:val>
                                            <p:fltVal val="0"/>
                                          </p:val>
                                        </p:tav>
                                      </p:tavLst>
                                    </p:anim>
                                    <p:animEffect transition="out" filter="fade">
                                      <p:cBhvr>
                                        <p:cTn id="48" dur="500"/>
                                        <p:tgtEl>
                                          <p:spTgt spid="25"/>
                                        </p:tgtEl>
                                      </p:cBhvr>
                                    </p:animEffect>
                                    <p:set>
                                      <p:cBhvr>
                                        <p:cTn id="49" dur="1" fill="hold">
                                          <p:stCondLst>
                                            <p:cond delay="499"/>
                                          </p:stCondLst>
                                        </p:cTn>
                                        <p:tgtEl>
                                          <p:spTgt spid="25"/>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p:cTn id="54" dur="500" fill="hold"/>
                                        <p:tgtEl>
                                          <p:spTgt spid="33"/>
                                        </p:tgtEl>
                                        <p:attrNameLst>
                                          <p:attrName>ppt_w</p:attrName>
                                        </p:attrNameLst>
                                      </p:cBhvr>
                                      <p:tavLst>
                                        <p:tav tm="0">
                                          <p:val>
                                            <p:fltVal val="0"/>
                                          </p:val>
                                        </p:tav>
                                        <p:tav tm="100000">
                                          <p:val>
                                            <p:strVal val="#ppt_w"/>
                                          </p:val>
                                        </p:tav>
                                      </p:tavLst>
                                    </p:anim>
                                    <p:anim calcmode="lin" valueType="num">
                                      <p:cBhvr>
                                        <p:cTn id="55" dur="500" fill="hold"/>
                                        <p:tgtEl>
                                          <p:spTgt spid="33"/>
                                        </p:tgtEl>
                                        <p:attrNameLst>
                                          <p:attrName>ppt_h</p:attrName>
                                        </p:attrNameLst>
                                      </p:cBhvr>
                                      <p:tavLst>
                                        <p:tav tm="0">
                                          <p:val>
                                            <p:fltVal val="0"/>
                                          </p:val>
                                        </p:tav>
                                        <p:tav tm="100000">
                                          <p:val>
                                            <p:strVal val="#ppt_h"/>
                                          </p:val>
                                        </p:tav>
                                      </p:tavLst>
                                    </p:anim>
                                    <p:animEffect transition="in" filter="fade">
                                      <p:cBhvr>
                                        <p:cTn id="56" dur="500"/>
                                        <p:tgtEl>
                                          <p:spTgt spid="33"/>
                                        </p:tgtEl>
                                      </p:cBhvr>
                                    </p:animEffect>
                                  </p:childTnLst>
                                </p:cTn>
                              </p:par>
                              <p:par>
                                <p:cTn id="57" presetID="53" presetClass="entr" presetSubtype="16"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p:cTn id="59" dur="500" fill="hold"/>
                                        <p:tgtEl>
                                          <p:spTgt spid="32"/>
                                        </p:tgtEl>
                                        <p:attrNameLst>
                                          <p:attrName>ppt_w</p:attrName>
                                        </p:attrNameLst>
                                      </p:cBhvr>
                                      <p:tavLst>
                                        <p:tav tm="0">
                                          <p:val>
                                            <p:fltVal val="0"/>
                                          </p:val>
                                        </p:tav>
                                        <p:tav tm="100000">
                                          <p:val>
                                            <p:strVal val="#ppt_w"/>
                                          </p:val>
                                        </p:tav>
                                      </p:tavLst>
                                    </p:anim>
                                    <p:anim calcmode="lin" valueType="num">
                                      <p:cBhvr>
                                        <p:cTn id="60" dur="500" fill="hold"/>
                                        <p:tgtEl>
                                          <p:spTgt spid="32"/>
                                        </p:tgtEl>
                                        <p:attrNameLst>
                                          <p:attrName>ppt_h</p:attrName>
                                        </p:attrNameLst>
                                      </p:cBhvr>
                                      <p:tavLst>
                                        <p:tav tm="0">
                                          <p:val>
                                            <p:fltVal val="0"/>
                                          </p:val>
                                        </p:tav>
                                        <p:tav tm="100000">
                                          <p:val>
                                            <p:strVal val="#ppt_h"/>
                                          </p:val>
                                        </p:tav>
                                      </p:tavLst>
                                    </p:anim>
                                    <p:animEffect transition="in" filter="fade">
                                      <p:cBhvr>
                                        <p:cTn id="61" dur="500"/>
                                        <p:tgtEl>
                                          <p:spTgt spid="32"/>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xit" presetSubtype="32" fill="hold" nodeType="clickEffect">
                                  <p:stCondLst>
                                    <p:cond delay="0"/>
                                  </p:stCondLst>
                                  <p:childTnLst>
                                    <p:anim calcmode="lin" valueType="num">
                                      <p:cBhvr>
                                        <p:cTn id="65" dur="500"/>
                                        <p:tgtEl>
                                          <p:spTgt spid="33"/>
                                        </p:tgtEl>
                                        <p:attrNameLst>
                                          <p:attrName>ppt_w</p:attrName>
                                        </p:attrNameLst>
                                      </p:cBhvr>
                                      <p:tavLst>
                                        <p:tav tm="0">
                                          <p:val>
                                            <p:strVal val="ppt_w"/>
                                          </p:val>
                                        </p:tav>
                                        <p:tav tm="100000">
                                          <p:val>
                                            <p:fltVal val="0"/>
                                          </p:val>
                                        </p:tav>
                                      </p:tavLst>
                                    </p:anim>
                                    <p:anim calcmode="lin" valueType="num">
                                      <p:cBhvr>
                                        <p:cTn id="66" dur="500"/>
                                        <p:tgtEl>
                                          <p:spTgt spid="33"/>
                                        </p:tgtEl>
                                        <p:attrNameLst>
                                          <p:attrName>ppt_h</p:attrName>
                                        </p:attrNameLst>
                                      </p:cBhvr>
                                      <p:tavLst>
                                        <p:tav tm="0">
                                          <p:val>
                                            <p:strVal val="ppt_h"/>
                                          </p:val>
                                        </p:tav>
                                        <p:tav tm="100000">
                                          <p:val>
                                            <p:fltVal val="0"/>
                                          </p:val>
                                        </p:tav>
                                      </p:tavLst>
                                    </p:anim>
                                    <p:animEffect transition="out" filter="fade">
                                      <p:cBhvr>
                                        <p:cTn id="67" dur="500"/>
                                        <p:tgtEl>
                                          <p:spTgt spid="33"/>
                                        </p:tgtEl>
                                      </p:cBhvr>
                                    </p:animEffect>
                                    <p:set>
                                      <p:cBhvr>
                                        <p:cTn id="68" dur="1" fill="hold">
                                          <p:stCondLst>
                                            <p:cond delay="499"/>
                                          </p:stCondLst>
                                        </p:cTn>
                                        <p:tgtEl>
                                          <p:spTgt spid="33"/>
                                        </p:tgtEl>
                                        <p:attrNameLst>
                                          <p:attrName>style.visibility</p:attrName>
                                        </p:attrNameLst>
                                      </p:cBhvr>
                                      <p:to>
                                        <p:strVal val="hidden"/>
                                      </p:to>
                                    </p:set>
                                  </p:childTnLst>
                                </p:cTn>
                              </p:par>
                              <p:par>
                                <p:cTn id="69" presetID="53" presetClass="exit" presetSubtype="32" fill="hold" nodeType="withEffect">
                                  <p:stCondLst>
                                    <p:cond delay="0"/>
                                  </p:stCondLst>
                                  <p:childTnLst>
                                    <p:anim calcmode="lin" valueType="num">
                                      <p:cBhvr>
                                        <p:cTn id="70" dur="500"/>
                                        <p:tgtEl>
                                          <p:spTgt spid="32"/>
                                        </p:tgtEl>
                                        <p:attrNameLst>
                                          <p:attrName>ppt_w</p:attrName>
                                        </p:attrNameLst>
                                      </p:cBhvr>
                                      <p:tavLst>
                                        <p:tav tm="0">
                                          <p:val>
                                            <p:strVal val="ppt_w"/>
                                          </p:val>
                                        </p:tav>
                                        <p:tav tm="100000">
                                          <p:val>
                                            <p:fltVal val="0"/>
                                          </p:val>
                                        </p:tav>
                                      </p:tavLst>
                                    </p:anim>
                                    <p:anim calcmode="lin" valueType="num">
                                      <p:cBhvr>
                                        <p:cTn id="71" dur="500"/>
                                        <p:tgtEl>
                                          <p:spTgt spid="32"/>
                                        </p:tgtEl>
                                        <p:attrNameLst>
                                          <p:attrName>ppt_h</p:attrName>
                                        </p:attrNameLst>
                                      </p:cBhvr>
                                      <p:tavLst>
                                        <p:tav tm="0">
                                          <p:val>
                                            <p:strVal val="ppt_h"/>
                                          </p:val>
                                        </p:tav>
                                        <p:tav tm="100000">
                                          <p:val>
                                            <p:fltVal val="0"/>
                                          </p:val>
                                        </p:tav>
                                      </p:tavLst>
                                    </p:anim>
                                    <p:animEffect transition="out" filter="fade">
                                      <p:cBhvr>
                                        <p:cTn id="72" dur="500"/>
                                        <p:tgtEl>
                                          <p:spTgt spid="32"/>
                                        </p:tgtEl>
                                      </p:cBhvr>
                                    </p:animEffect>
                                    <p:set>
                                      <p:cBhvr>
                                        <p:cTn id="73"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30" grpId="0"/>
      <p:bldP spid="30"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blip>
          <a:srcRect/>
          <a:stretch>
            <a:fillRect t="-3000" b="-3000"/>
          </a:stretch>
        </a:blipFill>
        <a:effectLst/>
      </p:bgPr>
    </p:bg>
    <p:spTree>
      <p:nvGrpSpPr>
        <p:cNvPr id="1" name=""/>
        <p:cNvGrpSpPr/>
        <p:nvPr/>
      </p:nvGrpSpPr>
      <p:grpSpPr>
        <a:xfrm>
          <a:off x="0" y="0"/>
          <a:ext cx="0" cy="0"/>
          <a:chOff x="0" y="0"/>
          <a:chExt cx="0" cy="0"/>
        </a:xfrm>
      </p:grpSpPr>
      <p:sp>
        <p:nvSpPr>
          <p:cNvPr id="11" name="Rounded Rectangle 6"/>
          <p:cNvSpPr/>
          <p:nvPr/>
        </p:nvSpPr>
        <p:spPr>
          <a:xfrm>
            <a:off x="-314325" y="-200026"/>
            <a:ext cx="12858750" cy="7229475"/>
          </a:xfrm>
          <a:custGeom>
            <a:avLst/>
            <a:gdLst>
              <a:gd name="connsiteX0" fmla="*/ 0 w 11831784"/>
              <a:gd name="connsiteY0" fmla="*/ 1089913 h 6539345"/>
              <a:gd name="connsiteX1" fmla="*/ 1089913 w 11831784"/>
              <a:gd name="connsiteY1" fmla="*/ 0 h 6539345"/>
              <a:gd name="connsiteX2" fmla="*/ 10741871 w 11831784"/>
              <a:gd name="connsiteY2" fmla="*/ 0 h 6539345"/>
              <a:gd name="connsiteX3" fmla="*/ 11831784 w 11831784"/>
              <a:gd name="connsiteY3" fmla="*/ 1089913 h 6539345"/>
              <a:gd name="connsiteX4" fmla="*/ 11831784 w 11831784"/>
              <a:gd name="connsiteY4" fmla="*/ 5449432 h 6539345"/>
              <a:gd name="connsiteX5" fmla="*/ 10741871 w 11831784"/>
              <a:gd name="connsiteY5" fmla="*/ 6539345 h 6539345"/>
              <a:gd name="connsiteX6" fmla="*/ 1089913 w 11831784"/>
              <a:gd name="connsiteY6" fmla="*/ 6539345 h 6539345"/>
              <a:gd name="connsiteX7" fmla="*/ 0 w 11831784"/>
              <a:gd name="connsiteY7" fmla="*/ 5449432 h 6539345"/>
              <a:gd name="connsiteX8" fmla="*/ 0 w 11831784"/>
              <a:gd name="connsiteY8" fmla="*/ 1089913 h 6539345"/>
              <a:gd name="connsiteX0" fmla="*/ 5312 w 11837096"/>
              <a:gd name="connsiteY0" fmla="*/ 1117622 h 6567054"/>
              <a:gd name="connsiteX1" fmla="*/ 513334 w 11837096"/>
              <a:gd name="connsiteY1" fmla="*/ 0 h 6567054"/>
              <a:gd name="connsiteX2" fmla="*/ 10747183 w 11837096"/>
              <a:gd name="connsiteY2" fmla="*/ 27709 h 6567054"/>
              <a:gd name="connsiteX3" fmla="*/ 11837096 w 11837096"/>
              <a:gd name="connsiteY3" fmla="*/ 1117622 h 6567054"/>
              <a:gd name="connsiteX4" fmla="*/ 11837096 w 11837096"/>
              <a:gd name="connsiteY4" fmla="*/ 5477141 h 6567054"/>
              <a:gd name="connsiteX5" fmla="*/ 10747183 w 11837096"/>
              <a:gd name="connsiteY5" fmla="*/ 6567054 h 6567054"/>
              <a:gd name="connsiteX6" fmla="*/ 1095225 w 11837096"/>
              <a:gd name="connsiteY6" fmla="*/ 6567054 h 6567054"/>
              <a:gd name="connsiteX7" fmla="*/ 5312 w 11837096"/>
              <a:gd name="connsiteY7" fmla="*/ 5477141 h 6567054"/>
              <a:gd name="connsiteX8" fmla="*/ 5312 w 11837096"/>
              <a:gd name="connsiteY8" fmla="*/ 1117622 h 6567054"/>
              <a:gd name="connsiteX0" fmla="*/ 24287 w 11856071"/>
              <a:gd name="connsiteY0" fmla="*/ 1117622 h 6567054"/>
              <a:gd name="connsiteX1" fmla="*/ 449182 w 11856071"/>
              <a:gd name="connsiteY1" fmla="*/ 0 h 6567054"/>
              <a:gd name="connsiteX2" fmla="*/ 10766158 w 11856071"/>
              <a:gd name="connsiteY2" fmla="*/ 27709 h 6567054"/>
              <a:gd name="connsiteX3" fmla="*/ 11856071 w 11856071"/>
              <a:gd name="connsiteY3" fmla="*/ 1117622 h 6567054"/>
              <a:gd name="connsiteX4" fmla="*/ 11856071 w 11856071"/>
              <a:gd name="connsiteY4" fmla="*/ 5477141 h 6567054"/>
              <a:gd name="connsiteX5" fmla="*/ 10766158 w 11856071"/>
              <a:gd name="connsiteY5" fmla="*/ 6567054 h 6567054"/>
              <a:gd name="connsiteX6" fmla="*/ 1114200 w 11856071"/>
              <a:gd name="connsiteY6" fmla="*/ 6567054 h 6567054"/>
              <a:gd name="connsiteX7" fmla="*/ 24287 w 11856071"/>
              <a:gd name="connsiteY7" fmla="*/ 5477141 h 6567054"/>
              <a:gd name="connsiteX8" fmla="*/ 24287 w 11856071"/>
              <a:gd name="connsiteY8" fmla="*/ 1117622 h 6567054"/>
              <a:gd name="connsiteX0" fmla="*/ 496 w 11832280"/>
              <a:gd name="connsiteY0" fmla="*/ 1117622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1117622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643396 h 6567054"/>
              <a:gd name="connsiteX8" fmla="*/ 496 w 11832280"/>
              <a:gd name="connsiteY8" fmla="*/ 798968 h 656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280" h="6567054">
                <a:moveTo>
                  <a:pt x="496" y="798968"/>
                </a:moveTo>
                <a:cubicBezTo>
                  <a:pt x="496" y="197026"/>
                  <a:pt x="-38006" y="0"/>
                  <a:pt x="563936" y="0"/>
                </a:cubicBezTo>
                <a:lnTo>
                  <a:pt x="11019458" y="41564"/>
                </a:lnTo>
                <a:cubicBezTo>
                  <a:pt x="11621400" y="41564"/>
                  <a:pt x="11832280" y="-10793"/>
                  <a:pt x="11832280" y="591149"/>
                </a:cubicBezTo>
                <a:lnTo>
                  <a:pt x="11832280" y="5962050"/>
                </a:lnTo>
                <a:cubicBezTo>
                  <a:pt x="11832280" y="6563992"/>
                  <a:pt x="11635254" y="6567054"/>
                  <a:pt x="11033312" y="6567054"/>
                </a:cubicBezTo>
                <a:lnTo>
                  <a:pt x="591645" y="6553199"/>
                </a:lnTo>
                <a:cubicBezTo>
                  <a:pt x="-10297" y="6553199"/>
                  <a:pt x="496" y="6245338"/>
                  <a:pt x="496" y="5643396"/>
                </a:cubicBezTo>
                <a:lnTo>
                  <a:pt x="496" y="798968"/>
                </a:lnTo>
                <a:close/>
              </a:path>
            </a:pathLst>
          </a:custGeom>
          <a:solidFill>
            <a:schemeClr val="tx1">
              <a:lumMod val="95000"/>
              <a:lumOff val="5000"/>
              <a:alpha val="36000"/>
            </a:schemeClr>
          </a:solidFill>
          <a:ln>
            <a:solidFill>
              <a:schemeClr val="tx1">
                <a:lumMod val="95000"/>
                <a:lumOff val="5000"/>
              </a:schemeClr>
            </a:solidFill>
          </a:ln>
          <a:effectLst>
            <a:outerShdw blurRad="266700" dist="38100" dir="8400000" sx="101000" sy="101000" algn="t" rotWithShape="0">
              <a:prstClr val="black">
                <a:alpha val="74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lvl="0" algn="ctr" eaLnBrk="0" fontAlgn="base" hangingPunct="0">
              <a:spcBef>
                <a:spcPct val="0"/>
              </a:spcBef>
              <a:spcAft>
                <a:spcPct val="0"/>
              </a:spcAft>
            </a:pPr>
            <a:endParaRPr lang="fr-FR" altLang="fr-FR" dirty="0">
              <a:solidFill>
                <a:schemeClr val="tx1"/>
              </a:solidFill>
            </a:endParaRPr>
          </a:p>
        </p:txBody>
      </p:sp>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2" y="2767281"/>
            <a:ext cx="6296718"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150" normalizeH="0" baseline="0" noProof="0" dirty="0" smtClean="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Conclusion</a:t>
            </a:r>
            <a:endParaRPr kumimoji="0" lang="en-LT" sz="8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Tree>
    <p:extLst>
      <p:ext uri="{BB962C8B-B14F-4D97-AF65-F5344CB8AC3E}">
        <p14:creationId xmlns:p14="http://schemas.microsoft.com/office/powerpoint/2010/main" val="2628315941"/>
      </p:ext>
    </p:extLst>
  </p:cSld>
  <p:clrMapOvr>
    <a:masterClrMapping/>
  </p:clrMapOvr>
  <p:transition spd="slow" advTm="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6000"/>
            <a:lum/>
          </a:blip>
          <a:srcRect/>
          <a:stretch>
            <a:fillRect t="-3000" b="-3000"/>
          </a:stretch>
        </a:blipFill>
        <a:effectLst/>
      </p:bgPr>
    </p:bg>
    <p:spTree>
      <p:nvGrpSpPr>
        <p:cNvPr id="1" name=""/>
        <p:cNvGrpSpPr/>
        <p:nvPr/>
      </p:nvGrpSpPr>
      <p:grpSpPr>
        <a:xfrm>
          <a:off x="0" y="0"/>
          <a:ext cx="0" cy="0"/>
          <a:chOff x="0" y="0"/>
          <a:chExt cx="0" cy="0"/>
        </a:xfrm>
      </p:grpSpPr>
      <p:sp>
        <p:nvSpPr>
          <p:cNvPr id="12" name="Rounded Rectangle 6"/>
          <p:cNvSpPr/>
          <p:nvPr/>
        </p:nvSpPr>
        <p:spPr>
          <a:xfrm>
            <a:off x="-314325" y="-185738"/>
            <a:ext cx="12858750" cy="7229475"/>
          </a:xfrm>
          <a:custGeom>
            <a:avLst/>
            <a:gdLst>
              <a:gd name="connsiteX0" fmla="*/ 0 w 11831784"/>
              <a:gd name="connsiteY0" fmla="*/ 1089913 h 6539345"/>
              <a:gd name="connsiteX1" fmla="*/ 1089913 w 11831784"/>
              <a:gd name="connsiteY1" fmla="*/ 0 h 6539345"/>
              <a:gd name="connsiteX2" fmla="*/ 10741871 w 11831784"/>
              <a:gd name="connsiteY2" fmla="*/ 0 h 6539345"/>
              <a:gd name="connsiteX3" fmla="*/ 11831784 w 11831784"/>
              <a:gd name="connsiteY3" fmla="*/ 1089913 h 6539345"/>
              <a:gd name="connsiteX4" fmla="*/ 11831784 w 11831784"/>
              <a:gd name="connsiteY4" fmla="*/ 5449432 h 6539345"/>
              <a:gd name="connsiteX5" fmla="*/ 10741871 w 11831784"/>
              <a:gd name="connsiteY5" fmla="*/ 6539345 h 6539345"/>
              <a:gd name="connsiteX6" fmla="*/ 1089913 w 11831784"/>
              <a:gd name="connsiteY6" fmla="*/ 6539345 h 6539345"/>
              <a:gd name="connsiteX7" fmla="*/ 0 w 11831784"/>
              <a:gd name="connsiteY7" fmla="*/ 5449432 h 6539345"/>
              <a:gd name="connsiteX8" fmla="*/ 0 w 11831784"/>
              <a:gd name="connsiteY8" fmla="*/ 1089913 h 6539345"/>
              <a:gd name="connsiteX0" fmla="*/ 5312 w 11837096"/>
              <a:gd name="connsiteY0" fmla="*/ 1117622 h 6567054"/>
              <a:gd name="connsiteX1" fmla="*/ 513334 w 11837096"/>
              <a:gd name="connsiteY1" fmla="*/ 0 h 6567054"/>
              <a:gd name="connsiteX2" fmla="*/ 10747183 w 11837096"/>
              <a:gd name="connsiteY2" fmla="*/ 27709 h 6567054"/>
              <a:gd name="connsiteX3" fmla="*/ 11837096 w 11837096"/>
              <a:gd name="connsiteY3" fmla="*/ 1117622 h 6567054"/>
              <a:gd name="connsiteX4" fmla="*/ 11837096 w 11837096"/>
              <a:gd name="connsiteY4" fmla="*/ 5477141 h 6567054"/>
              <a:gd name="connsiteX5" fmla="*/ 10747183 w 11837096"/>
              <a:gd name="connsiteY5" fmla="*/ 6567054 h 6567054"/>
              <a:gd name="connsiteX6" fmla="*/ 1095225 w 11837096"/>
              <a:gd name="connsiteY6" fmla="*/ 6567054 h 6567054"/>
              <a:gd name="connsiteX7" fmla="*/ 5312 w 11837096"/>
              <a:gd name="connsiteY7" fmla="*/ 5477141 h 6567054"/>
              <a:gd name="connsiteX8" fmla="*/ 5312 w 11837096"/>
              <a:gd name="connsiteY8" fmla="*/ 1117622 h 6567054"/>
              <a:gd name="connsiteX0" fmla="*/ 24287 w 11856071"/>
              <a:gd name="connsiteY0" fmla="*/ 1117622 h 6567054"/>
              <a:gd name="connsiteX1" fmla="*/ 449182 w 11856071"/>
              <a:gd name="connsiteY1" fmla="*/ 0 h 6567054"/>
              <a:gd name="connsiteX2" fmla="*/ 10766158 w 11856071"/>
              <a:gd name="connsiteY2" fmla="*/ 27709 h 6567054"/>
              <a:gd name="connsiteX3" fmla="*/ 11856071 w 11856071"/>
              <a:gd name="connsiteY3" fmla="*/ 1117622 h 6567054"/>
              <a:gd name="connsiteX4" fmla="*/ 11856071 w 11856071"/>
              <a:gd name="connsiteY4" fmla="*/ 5477141 h 6567054"/>
              <a:gd name="connsiteX5" fmla="*/ 10766158 w 11856071"/>
              <a:gd name="connsiteY5" fmla="*/ 6567054 h 6567054"/>
              <a:gd name="connsiteX6" fmla="*/ 1114200 w 11856071"/>
              <a:gd name="connsiteY6" fmla="*/ 6567054 h 6567054"/>
              <a:gd name="connsiteX7" fmla="*/ 24287 w 11856071"/>
              <a:gd name="connsiteY7" fmla="*/ 5477141 h 6567054"/>
              <a:gd name="connsiteX8" fmla="*/ 24287 w 11856071"/>
              <a:gd name="connsiteY8" fmla="*/ 1117622 h 6567054"/>
              <a:gd name="connsiteX0" fmla="*/ 496 w 11832280"/>
              <a:gd name="connsiteY0" fmla="*/ 1117622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1117622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643396 h 6567054"/>
              <a:gd name="connsiteX8" fmla="*/ 496 w 11832280"/>
              <a:gd name="connsiteY8" fmla="*/ 798968 h 656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280" h="6567054">
                <a:moveTo>
                  <a:pt x="496" y="798968"/>
                </a:moveTo>
                <a:cubicBezTo>
                  <a:pt x="496" y="197026"/>
                  <a:pt x="-38006" y="0"/>
                  <a:pt x="563936" y="0"/>
                </a:cubicBezTo>
                <a:lnTo>
                  <a:pt x="11019458" y="41564"/>
                </a:lnTo>
                <a:cubicBezTo>
                  <a:pt x="11621400" y="41564"/>
                  <a:pt x="11832280" y="-10793"/>
                  <a:pt x="11832280" y="591149"/>
                </a:cubicBezTo>
                <a:lnTo>
                  <a:pt x="11832280" y="5962050"/>
                </a:lnTo>
                <a:cubicBezTo>
                  <a:pt x="11832280" y="6563992"/>
                  <a:pt x="11635254" y="6567054"/>
                  <a:pt x="11033312" y="6567054"/>
                </a:cubicBezTo>
                <a:lnTo>
                  <a:pt x="591645" y="6553199"/>
                </a:lnTo>
                <a:cubicBezTo>
                  <a:pt x="-10297" y="6553199"/>
                  <a:pt x="496" y="6245338"/>
                  <a:pt x="496" y="5643396"/>
                </a:cubicBezTo>
                <a:lnTo>
                  <a:pt x="496" y="798968"/>
                </a:lnTo>
                <a:close/>
              </a:path>
            </a:pathLst>
          </a:custGeom>
          <a:solidFill>
            <a:schemeClr val="tx1">
              <a:lumMod val="95000"/>
              <a:lumOff val="5000"/>
              <a:alpha val="61000"/>
            </a:schemeClr>
          </a:solidFill>
          <a:ln>
            <a:solidFill>
              <a:schemeClr val="tx1">
                <a:lumMod val="95000"/>
                <a:lumOff val="5000"/>
              </a:schemeClr>
            </a:solidFill>
          </a:ln>
          <a:effectLst>
            <a:outerShdw blurRad="266700" dist="38100" dir="8400000" sx="101000" sy="101000" algn="t" rotWithShape="0">
              <a:prstClr val="black">
                <a:alpha val="74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lvl="0" algn="ctr" eaLnBrk="0" fontAlgn="base" hangingPunct="0">
              <a:spcBef>
                <a:spcPct val="0"/>
              </a:spcBef>
              <a:spcAft>
                <a:spcPct val="0"/>
              </a:spcAft>
            </a:pPr>
            <a:endParaRPr lang="fr-FR" altLang="fr-FR" b="1" dirty="0">
              <a:solidFill>
                <a:schemeClr val="tx1"/>
              </a:solidFill>
            </a:endParaRPr>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2778500" y="705437"/>
            <a:ext cx="6450805" cy="1446550"/>
          </a:xfrm>
          <a:prstGeom prst="rect">
            <a:avLst/>
          </a:prstGeom>
        </p:spPr>
        <p:txBody>
          <a:bodyPr wrap="none">
            <a:spAutoFit/>
          </a:bodyPr>
          <a:lstStyle/>
          <a:p>
            <a:pPr algn="ctr"/>
            <a:r>
              <a:rPr lang="en-US" sz="8800" b="1" spc="-150" dirty="0" smtClean="0">
                <a:solidFill>
                  <a:schemeClr val="bg1"/>
                </a:solidFill>
                <a:effectLst>
                  <a:outerShdw blurRad="419100" sx="102000" sy="102000" algn="ctr" rotWithShape="0">
                    <a:prstClr val="black">
                      <a:alpha val="29000"/>
                    </a:prstClr>
                  </a:outerShdw>
                </a:effectLst>
                <a:latin typeface="Raleway Black" panose="020B0503030101060003" pitchFamily="34" charset="77"/>
              </a:rPr>
              <a:t>Conclusion</a:t>
            </a:r>
            <a:endPar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1248322" y="2331549"/>
            <a:ext cx="9456761" cy="3416320"/>
          </a:xfrm>
          <a:prstGeom prst="rect">
            <a:avLst/>
          </a:prstGeom>
        </p:spPr>
        <p:txBody>
          <a:bodyPr wrap="square">
            <a:spAutoFit/>
          </a:bodyPr>
          <a:lstStyle/>
          <a:p>
            <a:pPr algn="ctr"/>
            <a:r>
              <a:rPr lang="fr-FR" sz="2400" b="1" spc="300" dirty="0">
                <a:solidFill>
                  <a:schemeClr val="bg1"/>
                </a:solidFill>
                <a:latin typeface="Raleway" panose="020B0503030101060003" pitchFamily="34" charset="77"/>
              </a:rPr>
              <a:t>En conclusion, </a:t>
            </a:r>
            <a:r>
              <a:rPr lang="fr-FR" sz="2400" b="1" spc="300" dirty="0" smtClean="0">
                <a:solidFill>
                  <a:schemeClr val="bg1"/>
                </a:solidFill>
                <a:latin typeface="Raleway" panose="020B0503030101060003" pitchFamily="34" charset="77"/>
              </a:rPr>
              <a:t>notre projet </a:t>
            </a:r>
            <a:r>
              <a:rPr lang="fr-FR" sz="2400" b="1" spc="300" dirty="0">
                <a:solidFill>
                  <a:schemeClr val="bg1"/>
                </a:solidFill>
                <a:latin typeface="Raleway" panose="020B0503030101060003" pitchFamily="34" charset="77"/>
              </a:rPr>
              <a:t>'MID PCB' vise à offrir une solution avancée et intelligente, mais il nécessite du soutien pour se diffuser dans </a:t>
            </a:r>
            <a:r>
              <a:rPr lang="fr-FR" sz="2400" b="1" spc="300" dirty="0" smtClean="0">
                <a:solidFill>
                  <a:schemeClr val="bg1"/>
                </a:solidFill>
                <a:latin typeface="Raleway" panose="020B0503030101060003" pitchFamily="34" charset="77"/>
              </a:rPr>
              <a:t>les industries. </a:t>
            </a:r>
            <a:r>
              <a:rPr lang="fr-FR" sz="2400" b="1" spc="300" dirty="0">
                <a:solidFill>
                  <a:schemeClr val="bg1"/>
                </a:solidFill>
                <a:latin typeface="Raleway" panose="020B0503030101060003" pitchFamily="34" charset="77"/>
              </a:rPr>
              <a:t>Il aspire également à construire une grande communauté d'ingénieurs en data science et en IA pour augmenter le potentiel de ces modèles. </a:t>
            </a:r>
            <a:r>
              <a:rPr lang="fr-FR" sz="2400" b="1" spc="300" dirty="0" smtClean="0">
                <a:solidFill>
                  <a:schemeClr val="bg1"/>
                </a:solidFill>
                <a:latin typeface="Raleway" panose="020B0503030101060003" pitchFamily="34" charset="77"/>
              </a:rPr>
              <a:t>Et pour rendre </a:t>
            </a:r>
            <a:r>
              <a:rPr lang="fr-FR" sz="2400" b="1" spc="300" dirty="0">
                <a:solidFill>
                  <a:schemeClr val="bg1"/>
                </a:solidFill>
                <a:latin typeface="Raleway" panose="020B0503030101060003" pitchFamily="34" charset="77"/>
              </a:rPr>
              <a:t>le système complètement intelligent et automatique, sans nécessiter d'intervention </a:t>
            </a:r>
            <a:r>
              <a:rPr lang="fr-FR" sz="2400" b="1" spc="300" dirty="0" smtClean="0">
                <a:solidFill>
                  <a:schemeClr val="bg1"/>
                </a:solidFill>
                <a:latin typeface="Raleway" panose="020B0503030101060003" pitchFamily="34" charset="77"/>
              </a:rPr>
              <a:t>humaine</a:t>
            </a:r>
            <a:endParaRPr lang="fr-FR" sz="2400" b="1" spc="300" dirty="0">
              <a:solidFill>
                <a:schemeClr val="bg1"/>
              </a:solidFill>
              <a:latin typeface="Raleway" panose="020B0503030101060003" pitchFamily="34" charset="77"/>
            </a:endParaRPr>
          </a:p>
        </p:txBody>
      </p:sp>
      <p:sp useBgFill="1">
        <p:nvSpPr>
          <p:cNvPr id="28" name="Oval 27">
            <a:extLst>
              <a:ext uri="{FF2B5EF4-FFF2-40B4-BE49-F238E27FC236}">
                <a16:creationId xmlns:a16="http://schemas.microsoft.com/office/drawing/2014/main" id="{F5655B3E-FE88-834E-A29C-AE048BDB4893}"/>
              </a:ext>
            </a:extLst>
          </p:cNvPr>
          <p:cNvSpPr/>
          <p:nvPr/>
        </p:nvSpPr>
        <p:spPr>
          <a:xfrm>
            <a:off x="9328604" y="955519"/>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0" name="Oval 29">
            <a:extLst>
              <a:ext uri="{FF2B5EF4-FFF2-40B4-BE49-F238E27FC236}">
                <a16:creationId xmlns:a16="http://schemas.microsoft.com/office/drawing/2014/main" id="{9429F179-E309-5B4C-9AC1-9EAF871D7405}"/>
              </a:ext>
            </a:extLst>
          </p:cNvPr>
          <p:cNvSpPr/>
          <p:nvPr/>
        </p:nvSpPr>
        <p:spPr>
          <a:xfrm>
            <a:off x="9674669" y="1386007"/>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0" y="5129808"/>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3" name="Oval 12">
            <a:extLst>
              <a:ext uri="{FF2B5EF4-FFF2-40B4-BE49-F238E27FC236}">
                <a16:creationId xmlns:a16="http://schemas.microsoft.com/office/drawing/2014/main" id="{D53930A9-9ED7-C347-B138-C9D92018A994}"/>
              </a:ext>
            </a:extLst>
          </p:cNvPr>
          <p:cNvSpPr/>
          <p:nvPr/>
        </p:nvSpPr>
        <p:spPr>
          <a:xfrm>
            <a:off x="10574779" y="5137249"/>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4" name="Oval 13">
            <a:extLst>
              <a:ext uri="{FF2B5EF4-FFF2-40B4-BE49-F238E27FC236}">
                <a16:creationId xmlns:a16="http://schemas.microsoft.com/office/drawing/2014/main" id="{D53930A9-9ED7-C347-B138-C9D92018A994}"/>
              </a:ext>
            </a:extLst>
          </p:cNvPr>
          <p:cNvSpPr/>
          <p:nvPr/>
        </p:nvSpPr>
        <p:spPr>
          <a:xfrm>
            <a:off x="-27125" y="501660"/>
            <a:ext cx="1258829" cy="1271079"/>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Tree>
    <p:extLst>
      <p:ext uri="{BB962C8B-B14F-4D97-AF65-F5344CB8AC3E}">
        <p14:creationId xmlns:p14="http://schemas.microsoft.com/office/powerpoint/2010/main" val="34526046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2.08333E-6 -7.40741E-7 L 2.08333E-6 -0.13889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2.91667E-6 -3.33333E-6 L 2.916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3.33333E-6 -2.59259E-6 L -3.33333E-6 -0.13889 " pathEditMode="relative" rAng="0" ptsTypes="AA">
                                      <p:cBhvr>
                                        <p:cTn id="19" dur="2000" fill="hold"/>
                                        <p:tgtEl>
                                          <p:spTgt spid="31"/>
                                        </p:tgtEl>
                                        <p:attrNameLst>
                                          <p:attrName>ppt_x</p:attrName>
                                          <p:attrName>ppt_y</p:attrName>
                                        </p:attrNameLst>
                                      </p:cBhvr>
                                      <p:rCtr x="0" y="-6944"/>
                                    </p:animMotion>
                                  </p:childTnLst>
                                </p:cTn>
                              </p:par>
                              <p:par>
                                <p:cTn id="20" presetID="10" presetClass="entr" presetSubtype="0" repeatCount="indefinite" fill="hold" grpId="0" nodeType="withEffect">
                                  <p:stCondLst>
                                    <p:cond delay="8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000"/>
                                        <p:tgtEl>
                                          <p:spTgt spid="13"/>
                                        </p:tgtEl>
                                      </p:cBhvr>
                                    </p:animEffect>
                                  </p:childTnLst>
                                  <p:subTnLst>
                                    <p:set>
                                      <p:cBhvr override="childStyle">
                                        <p:cTn dur="1" fill="hold" display="0" masterRel="sameClick" afterEffect="1">
                                          <p:stCondLst>
                                            <p:cond evt="end" delay="0">
                                              <p:tn val="20"/>
                                            </p:cond>
                                          </p:stCondLst>
                                        </p:cTn>
                                        <p:tgtEl>
                                          <p:spTgt spid="13"/>
                                        </p:tgtEl>
                                        <p:attrNameLst>
                                          <p:attrName>style.visibility</p:attrName>
                                        </p:attrNameLst>
                                      </p:cBhvr>
                                      <p:to>
                                        <p:strVal val="hidden"/>
                                      </p:to>
                                    </p:set>
                                  </p:subTnLst>
                                </p:cTn>
                              </p:par>
                              <p:par>
                                <p:cTn id="23" presetID="64" presetClass="path" presetSubtype="0" repeatCount="indefinite" fill="hold" grpId="1" nodeType="withEffect">
                                  <p:stCondLst>
                                    <p:cond delay="800"/>
                                  </p:stCondLst>
                                  <p:childTnLst>
                                    <p:animMotion origin="layout" path="M -1.04167E-6 1.11022E-16 L -1.04167E-6 -0.13889 " pathEditMode="relative" rAng="0" ptsTypes="AA">
                                      <p:cBhvr>
                                        <p:cTn id="24" dur="2000" fill="hold"/>
                                        <p:tgtEl>
                                          <p:spTgt spid="13"/>
                                        </p:tgtEl>
                                        <p:attrNameLst>
                                          <p:attrName>ppt_x</p:attrName>
                                          <p:attrName>ppt_y</p:attrName>
                                        </p:attrNameLst>
                                      </p:cBhvr>
                                      <p:rCtr x="0" y="-6944"/>
                                    </p:animMotion>
                                  </p:childTnLst>
                                </p:cTn>
                              </p:par>
                              <p:par>
                                <p:cTn id="25" presetID="10" presetClass="entr" presetSubtype="0" repeatCount="indefinite" fill="hold" grpId="0" nodeType="withEffect">
                                  <p:stCondLst>
                                    <p:cond delay="8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000"/>
                                        <p:tgtEl>
                                          <p:spTgt spid="14"/>
                                        </p:tgtEl>
                                      </p:cBhvr>
                                    </p:animEffect>
                                  </p:childTnLst>
                                  <p:subTnLst>
                                    <p:set>
                                      <p:cBhvr override="childStyle">
                                        <p:cTn dur="1" fill="hold" display="0" masterRel="sameClick" afterEffect="1">
                                          <p:stCondLst>
                                            <p:cond evt="end" delay="0">
                                              <p:tn val="25"/>
                                            </p:cond>
                                          </p:stCondLst>
                                        </p:cTn>
                                        <p:tgtEl>
                                          <p:spTgt spid="14"/>
                                        </p:tgtEl>
                                        <p:attrNameLst>
                                          <p:attrName>style.visibility</p:attrName>
                                        </p:attrNameLst>
                                      </p:cBhvr>
                                      <p:to>
                                        <p:strVal val="hidden"/>
                                      </p:to>
                                    </p:set>
                                  </p:subTnLst>
                                </p:cTn>
                              </p:par>
                              <p:par>
                                <p:cTn id="28" presetID="64" presetClass="path" presetSubtype="0" repeatCount="indefinite" fill="hold" grpId="1" nodeType="withEffect">
                                  <p:stCondLst>
                                    <p:cond delay="800"/>
                                  </p:stCondLst>
                                  <p:childTnLst>
                                    <p:animMotion origin="layout" path="M 1.04167E-6 -7.40741E-7 L 1.04167E-6 -0.13889 " pathEditMode="relative" rAng="0" ptsTypes="AA">
                                      <p:cBhvr>
                                        <p:cTn id="29" dur="2000" fill="hold"/>
                                        <p:tgtEl>
                                          <p:spTgt spid="14"/>
                                        </p:tgtEl>
                                        <p:attrNameLst>
                                          <p:attrName>ppt_x</p:attrName>
                                          <p:attrName>ppt_y</p:attrName>
                                        </p:attrNameLst>
                                      </p:cBhvr>
                                      <p:rCtr x="0" y="-6944"/>
                                    </p:animMotion>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0">
                                            <p:txEl>
                                              <p:pRg st="0" end="0"/>
                                            </p:txEl>
                                          </p:spTgt>
                                        </p:tgtEl>
                                      </p:cBhvr>
                                    </p:animEffect>
                                    <p:set>
                                      <p:cBhvr>
                                        <p:cTn id="34" dur="1" fill="hold">
                                          <p:stCondLst>
                                            <p:cond delay="499"/>
                                          </p:stCondLst>
                                        </p:cTn>
                                        <p:tgtEl>
                                          <p:spTgt spid="10">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P spid="13" grpId="0" animBg="1"/>
      <p:bldP spid="13" grpId="1" animBg="1"/>
      <p:bldP spid="14" grpId="0" animBg="1"/>
      <p:bldP spid="1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9.06.2024_06.00.11_REC">
            <a:hlinkClick r:id="" action="ppaction://media"/>
          </p:cNvPr>
          <p:cNvPicPr>
            <a:picLocks noChangeAspect="1"/>
          </p:cNvPicPr>
          <p:nvPr>
            <a:videoFile r:link="rId1"/>
            <p:extLst>
              <p:ext uri="{DAA4B4D4-6D71-4841-9C94-3DE7FCFB9230}">
                <p14:media xmlns:p14="http://schemas.microsoft.com/office/powerpoint/2010/main" r:embed="rId2">
                  <p14:trim end="40799"/>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81938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1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ounded Rectangle 6"/>
          <p:cNvSpPr/>
          <p:nvPr/>
        </p:nvSpPr>
        <p:spPr>
          <a:xfrm>
            <a:off x="166254" y="161359"/>
            <a:ext cx="11845636" cy="6580910"/>
          </a:xfrm>
          <a:custGeom>
            <a:avLst/>
            <a:gdLst>
              <a:gd name="connsiteX0" fmla="*/ 0 w 11831784"/>
              <a:gd name="connsiteY0" fmla="*/ 1089913 h 6539345"/>
              <a:gd name="connsiteX1" fmla="*/ 1089913 w 11831784"/>
              <a:gd name="connsiteY1" fmla="*/ 0 h 6539345"/>
              <a:gd name="connsiteX2" fmla="*/ 10741871 w 11831784"/>
              <a:gd name="connsiteY2" fmla="*/ 0 h 6539345"/>
              <a:gd name="connsiteX3" fmla="*/ 11831784 w 11831784"/>
              <a:gd name="connsiteY3" fmla="*/ 1089913 h 6539345"/>
              <a:gd name="connsiteX4" fmla="*/ 11831784 w 11831784"/>
              <a:gd name="connsiteY4" fmla="*/ 5449432 h 6539345"/>
              <a:gd name="connsiteX5" fmla="*/ 10741871 w 11831784"/>
              <a:gd name="connsiteY5" fmla="*/ 6539345 h 6539345"/>
              <a:gd name="connsiteX6" fmla="*/ 1089913 w 11831784"/>
              <a:gd name="connsiteY6" fmla="*/ 6539345 h 6539345"/>
              <a:gd name="connsiteX7" fmla="*/ 0 w 11831784"/>
              <a:gd name="connsiteY7" fmla="*/ 5449432 h 6539345"/>
              <a:gd name="connsiteX8" fmla="*/ 0 w 11831784"/>
              <a:gd name="connsiteY8" fmla="*/ 1089913 h 6539345"/>
              <a:gd name="connsiteX0" fmla="*/ 5312 w 11837096"/>
              <a:gd name="connsiteY0" fmla="*/ 1117622 h 6567054"/>
              <a:gd name="connsiteX1" fmla="*/ 513334 w 11837096"/>
              <a:gd name="connsiteY1" fmla="*/ 0 h 6567054"/>
              <a:gd name="connsiteX2" fmla="*/ 10747183 w 11837096"/>
              <a:gd name="connsiteY2" fmla="*/ 27709 h 6567054"/>
              <a:gd name="connsiteX3" fmla="*/ 11837096 w 11837096"/>
              <a:gd name="connsiteY3" fmla="*/ 1117622 h 6567054"/>
              <a:gd name="connsiteX4" fmla="*/ 11837096 w 11837096"/>
              <a:gd name="connsiteY4" fmla="*/ 5477141 h 6567054"/>
              <a:gd name="connsiteX5" fmla="*/ 10747183 w 11837096"/>
              <a:gd name="connsiteY5" fmla="*/ 6567054 h 6567054"/>
              <a:gd name="connsiteX6" fmla="*/ 1095225 w 11837096"/>
              <a:gd name="connsiteY6" fmla="*/ 6567054 h 6567054"/>
              <a:gd name="connsiteX7" fmla="*/ 5312 w 11837096"/>
              <a:gd name="connsiteY7" fmla="*/ 5477141 h 6567054"/>
              <a:gd name="connsiteX8" fmla="*/ 5312 w 11837096"/>
              <a:gd name="connsiteY8" fmla="*/ 1117622 h 6567054"/>
              <a:gd name="connsiteX0" fmla="*/ 24287 w 11856071"/>
              <a:gd name="connsiteY0" fmla="*/ 1117622 h 6567054"/>
              <a:gd name="connsiteX1" fmla="*/ 449182 w 11856071"/>
              <a:gd name="connsiteY1" fmla="*/ 0 h 6567054"/>
              <a:gd name="connsiteX2" fmla="*/ 10766158 w 11856071"/>
              <a:gd name="connsiteY2" fmla="*/ 27709 h 6567054"/>
              <a:gd name="connsiteX3" fmla="*/ 11856071 w 11856071"/>
              <a:gd name="connsiteY3" fmla="*/ 1117622 h 6567054"/>
              <a:gd name="connsiteX4" fmla="*/ 11856071 w 11856071"/>
              <a:gd name="connsiteY4" fmla="*/ 5477141 h 6567054"/>
              <a:gd name="connsiteX5" fmla="*/ 10766158 w 11856071"/>
              <a:gd name="connsiteY5" fmla="*/ 6567054 h 6567054"/>
              <a:gd name="connsiteX6" fmla="*/ 1114200 w 11856071"/>
              <a:gd name="connsiteY6" fmla="*/ 6567054 h 6567054"/>
              <a:gd name="connsiteX7" fmla="*/ 24287 w 11856071"/>
              <a:gd name="connsiteY7" fmla="*/ 5477141 h 6567054"/>
              <a:gd name="connsiteX8" fmla="*/ 24287 w 11856071"/>
              <a:gd name="connsiteY8" fmla="*/ 1117622 h 6567054"/>
              <a:gd name="connsiteX0" fmla="*/ 496 w 11832280"/>
              <a:gd name="connsiteY0" fmla="*/ 1117622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1117622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643396 h 6567054"/>
              <a:gd name="connsiteX8" fmla="*/ 496 w 11832280"/>
              <a:gd name="connsiteY8" fmla="*/ 798968 h 656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280" h="6567054">
                <a:moveTo>
                  <a:pt x="496" y="798968"/>
                </a:moveTo>
                <a:cubicBezTo>
                  <a:pt x="496" y="197026"/>
                  <a:pt x="-38006" y="0"/>
                  <a:pt x="563936" y="0"/>
                </a:cubicBezTo>
                <a:lnTo>
                  <a:pt x="11019458" y="41564"/>
                </a:lnTo>
                <a:cubicBezTo>
                  <a:pt x="11621400" y="41564"/>
                  <a:pt x="11832280" y="-10793"/>
                  <a:pt x="11832280" y="591149"/>
                </a:cubicBezTo>
                <a:lnTo>
                  <a:pt x="11832280" y="5962050"/>
                </a:lnTo>
                <a:cubicBezTo>
                  <a:pt x="11832280" y="6563992"/>
                  <a:pt x="11635254" y="6567054"/>
                  <a:pt x="11033312" y="6567054"/>
                </a:cubicBezTo>
                <a:lnTo>
                  <a:pt x="591645" y="6553199"/>
                </a:lnTo>
                <a:cubicBezTo>
                  <a:pt x="-10297" y="6553199"/>
                  <a:pt x="496" y="6245338"/>
                  <a:pt x="496" y="5643396"/>
                </a:cubicBezTo>
                <a:lnTo>
                  <a:pt x="496" y="798968"/>
                </a:lnTo>
                <a:close/>
              </a:path>
            </a:pathLst>
          </a:custGeom>
          <a:solidFill>
            <a:schemeClr val="accent1">
              <a:lumMod val="50000"/>
              <a:alpha val="52000"/>
            </a:schemeClr>
          </a:solidFill>
          <a:ln>
            <a:solidFill>
              <a:schemeClr val="tx1">
                <a:lumMod val="95000"/>
                <a:lumOff val="5000"/>
              </a:schemeClr>
            </a:solidFill>
          </a:ln>
          <a:effectLst>
            <a:outerShdw blurRad="266700" dist="38100" dir="8400000" sx="101000" sy="101000" algn="t" rotWithShape="0">
              <a:prstClr val="black">
                <a:alpha val="74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lvl="0" algn="ctr" eaLnBrk="0" fontAlgn="base" hangingPunct="0">
              <a:spcBef>
                <a:spcPct val="0"/>
              </a:spcBef>
              <a:spcAft>
                <a:spcPct val="0"/>
              </a:spcAft>
            </a:pPr>
            <a:endParaRPr lang="fr-FR" altLang="fr-FR" dirty="0">
              <a:solidFill>
                <a:schemeClr val="tx1"/>
              </a:solidFill>
            </a:endParaRPr>
          </a:p>
        </p:txBody>
      </p:sp>
      <p:sp>
        <p:nvSpPr>
          <p:cNvPr id="21" name="Rectangle 20"/>
          <p:cNvSpPr/>
          <p:nvPr/>
        </p:nvSpPr>
        <p:spPr>
          <a:xfrm>
            <a:off x="777797" y="2477014"/>
            <a:ext cx="10622550" cy="1696780"/>
          </a:xfrm>
          <a:prstGeom prst="rect">
            <a:avLst/>
          </a:prstGeom>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777" y="1251949"/>
            <a:ext cx="937295" cy="1093510"/>
          </a:xfrm>
          <a:prstGeom prst="rect">
            <a:avLst/>
          </a:prstGeom>
          <a:ln/>
        </p:spPr>
        <p:style>
          <a:lnRef idx="2">
            <a:schemeClr val="dk1"/>
          </a:lnRef>
          <a:fillRef idx="1">
            <a:schemeClr val="lt1"/>
          </a:fillRef>
          <a:effectRef idx="0">
            <a:schemeClr val="dk1"/>
          </a:effectRef>
          <a:fontRef idx="minor">
            <a:schemeClr val="dk1"/>
          </a:fontRef>
        </p:style>
      </p:pic>
      <p:pic>
        <p:nvPicPr>
          <p:cNvPr id="9" name="Picture 4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392822" y="506751"/>
            <a:ext cx="1352064" cy="878991"/>
          </a:xfrm>
          <a:prstGeom prst="rect">
            <a:avLst/>
          </a:prstGeom>
          <a:ln/>
        </p:spPr>
        <p:style>
          <a:lnRef idx="2">
            <a:schemeClr val="dk1"/>
          </a:lnRef>
          <a:fillRef idx="1">
            <a:schemeClr val="lt1"/>
          </a:fillRef>
          <a:effectRef idx="0">
            <a:schemeClr val="dk1"/>
          </a:effectRef>
          <a:fontRef idx="minor">
            <a:schemeClr val="dk1"/>
          </a:fontRef>
        </p:style>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355" y="352606"/>
            <a:ext cx="1187279" cy="1187279"/>
          </a:xfrm>
          <a:prstGeom prst="rect">
            <a:avLst/>
          </a:prstGeom>
        </p:spPr>
      </p:pic>
      <p:sp>
        <p:nvSpPr>
          <p:cNvPr id="11" name="Rectangle 10"/>
          <p:cNvSpPr/>
          <p:nvPr/>
        </p:nvSpPr>
        <p:spPr>
          <a:xfrm>
            <a:off x="1740629" y="2783397"/>
            <a:ext cx="8696886" cy="1200329"/>
          </a:xfrm>
          <a:prstGeom prst="rect">
            <a:avLst/>
          </a:prstGeom>
        </p:spPr>
        <p:txBody>
          <a:bodyPr wrap="square">
            <a:spAutoFit/>
          </a:bodyPr>
          <a:lstStyle/>
          <a:p>
            <a:pPr marL="91440" marR="91440" algn="ctr">
              <a:spcBef>
                <a:spcPts val="0"/>
              </a:spcBef>
              <a:spcAft>
                <a:spcPts val="0"/>
              </a:spcAft>
            </a:pPr>
            <a:r>
              <a:rPr lang="fr-FR" sz="3600" b="1" kern="0" cap="all" dirty="0">
                <a:latin typeface="Tahoma" panose="020B0604030504040204" pitchFamily="34" charset="0"/>
                <a:ea typeface="Times New Roman" panose="02020603050405020304" pitchFamily="18" charset="0"/>
                <a:cs typeface="Times New Roman" panose="02020603050405020304" pitchFamily="18" charset="0"/>
              </a:rPr>
              <a:t>Machine </a:t>
            </a:r>
            <a:r>
              <a:rPr lang="fr-FR" sz="3600" b="1" kern="0" cap="all" dirty="0" smtClean="0">
                <a:latin typeface="Tahoma" panose="020B0604030504040204" pitchFamily="34" charset="0"/>
                <a:ea typeface="Times New Roman" panose="02020603050405020304" pitchFamily="18" charset="0"/>
                <a:cs typeface="Times New Roman" panose="02020603050405020304" pitchFamily="18" charset="0"/>
              </a:rPr>
              <a:t>Intelligente </a:t>
            </a:r>
            <a:r>
              <a:rPr lang="fr-FR" sz="3600" b="1" kern="0" cap="all" dirty="0">
                <a:latin typeface="Tahoma" panose="020B0604030504040204" pitchFamily="34" charset="0"/>
                <a:ea typeface="Times New Roman" panose="02020603050405020304" pitchFamily="18" charset="0"/>
                <a:cs typeface="Times New Roman" panose="02020603050405020304" pitchFamily="18" charset="0"/>
              </a:rPr>
              <a:t>de </a:t>
            </a:r>
            <a:r>
              <a:rPr lang="fr-FR" sz="3600" b="1" kern="0" cap="all" dirty="0" smtClean="0">
                <a:latin typeface="Tahoma" panose="020B0604030504040204" pitchFamily="34" charset="0"/>
                <a:ea typeface="Times New Roman" panose="02020603050405020304" pitchFamily="18" charset="0"/>
                <a:cs typeface="Times New Roman" panose="02020603050405020304" pitchFamily="18" charset="0"/>
              </a:rPr>
              <a:t>détection </a:t>
            </a:r>
            <a:r>
              <a:rPr lang="fr-FR" sz="3600" b="1" kern="0" cap="all" dirty="0">
                <a:latin typeface="Tahoma" panose="020B0604030504040204" pitchFamily="34" charset="0"/>
                <a:ea typeface="Times New Roman" panose="02020603050405020304" pitchFamily="18" charset="0"/>
                <a:cs typeface="Times New Roman" panose="02020603050405020304" pitchFamily="18" charset="0"/>
              </a:rPr>
              <a:t>des </a:t>
            </a:r>
            <a:r>
              <a:rPr lang="fr-FR" sz="3600" b="1" kern="0" cap="all" dirty="0" smtClean="0">
                <a:latin typeface="Tahoma" panose="020B0604030504040204" pitchFamily="34" charset="0"/>
                <a:ea typeface="Times New Roman" panose="02020603050405020304" pitchFamily="18" charset="0"/>
                <a:cs typeface="Times New Roman" panose="02020603050405020304" pitchFamily="18" charset="0"/>
              </a:rPr>
              <a:t>défauts </a:t>
            </a:r>
            <a:r>
              <a:rPr lang="fr-FR" sz="3600" b="1" kern="0" cap="all" dirty="0">
                <a:latin typeface="Tahoma" panose="020B0604030504040204" pitchFamily="34" charset="0"/>
                <a:ea typeface="Times New Roman" panose="02020603050405020304" pitchFamily="18" charset="0"/>
                <a:cs typeface="Times New Roman" panose="02020603050405020304" pitchFamily="18" charset="0"/>
              </a:rPr>
              <a:t>des PCB</a:t>
            </a:r>
            <a:endParaRPr lang="fr-FR" sz="3600" b="1" kern="0" cap="all" dirty="0">
              <a:effectLst/>
              <a:latin typeface="Arial Narrow" panose="020B0606020202030204" pitchFamily="34" charset="0"/>
              <a:ea typeface="Times New Roman" panose="02020603050405020304" pitchFamily="18" charset="0"/>
              <a:cs typeface="Times New Roman" panose="02020603050405020304" pitchFamily="18" charset="0"/>
            </a:endParaRPr>
          </a:p>
        </p:txBody>
      </p:sp>
      <p:sp>
        <p:nvSpPr>
          <p:cNvPr id="19" name="TextBox 18"/>
          <p:cNvSpPr txBox="1"/>
          <p:nvPr/>
        </p:nvSpPr>
        <p:spPr>
          <a:xfrm>
            <a:off x="2722883" y="381731"/>
            <a:ext cx="7314272" cy="830997"/>
          </a:xfrm>
          <a:prstGeom prst="rect">
            <a:avLst/>
          </a:prstGeom>
          <a:noFill/>
        </p:spPr>
        <p:txBody>
          <a:bodyPr wrap="square" rtlCol="0">
            <a:spAutoFit/>
          </a:bodyPr>
          <a:lstStyle/>
          <a:p>
            <a:pPr lvl="0" algn="ctr" eaLnBrk="0" fontAlgn="base" hangingPunct="0">
              <a:spcBef>
                <a:spcPct val="0"/>
              </a:spcBef>
              <a:spcAft>
                <a:spcPct val="0"/>
              </a:spcAft>
            </a:pPr>
            <a:r>
              <a:rPr lang="fr-FR" altLang="fr-FR" sz="1600" b="1" dirty="0" smtClean="0">
                <a:solidFill>
                  <a:schemeClr val="bg1"/>
                </a:solidFill>
                <a:ea typeface="Times New Roman" panose="02020603050405020304" pitchFamily="18" charset="0"/>
                <a:cs typeface="Times New Roman" panose="02020603050405020304" pitchFamily="18" charset="0"/>
              </a:rPr>
              <a:t>ministère de l’Enseignement Supérieur et de la Recherche Scientifique</a:t>
            </a:r>
            <a:endParaRPr lang="fr-FR" altLang="fr-FR" sz="1600" dirty="0" smtClean="0">
              <a:solidFill>
                <a:schemeClr val="bg1"/>
              </a:solidFill>
            </a:endParaRPr>
          </a:p>
          <a:p>
            <a:pPr lvl="0" algn="ctr" eaLnBrk="0" fontAlgn="base" hangingPunct="0">
              <a:spcBef>
                <a:spcPct val="0"/>
              </a:spcBef>
              <a:spcAft>
                <a:spcPct val="0"/>
              </a:spcAft>
            </a:pPr>
            <a:r>
              <a:rPr lang="fr-FR" altLang="fr-FR" sz="1600" b="1" dirty="0" smtClean="0">
                <a:solidFill>
                  <a:schemeClr val="bg1"/>
                </a:solidFill>
                <a:ea typeface="Times New Roman" panose="02020603050405020304" pitchFamily="18" charset="0"/>
                <a:cs typeface="Tahoma" panose="020B0604030504040204" pitchFamily="34" charset="0"/>
              </a:rPr>
              <a:t>Direction Générale des Études Technologiques</a:t>
            </a:r>
            <a:endParaRPr lang="fr-FR" altLang="fr-FR" sz="1600" dirty="0" smtClean="0">
              <a:solidFill>
                <a:schemeClr val="bg1"/>
              </a:solidFill>
            </a:endParaRPr>
          </a:p>
          <a:p>
            <a:pPr lvl="0" algn="ctr" eaLnBrk="0" fontAlgn="base" hangingPunct="0">
              <a:spcBef>
                <a:spcPct val="0"/>
              </a:spcBef>
              <a:spcAft>
                <a:spcPct val="0"/>
              </a:spcAft>
            </a:pPr>
            <a:r>
              <a:rPr lang="fr-FR" altLang="fr-FR" sz="1600" b="1" dirty="0" smtClean="0">
                <a:solidFill>
                  <a:schemeClr val="bg1"/>
                </a:solidFill>
                <a:ea typeface="Times New Roman" panose="02020603050405020304" pitchFamily="18" charset="0"/>
                <a:cs typeface="Times New Roman" panose="02020603050405020304" pitchFamily="18" charset="0"/>
              </a:rPr>
              <a:t>Institut Supérieur des Études Technologiques de Bizerte</a:t>
            </a:r>
            <a:endParaRPr lang="fr-FR" altLang="fr-FR" sz="1600" dirty="0">
              <a:solidFill>
                <a:schemeClr val="bg1"/>
              </a:solidFill>
            </a:endParaRPr>
          </a:p>
        </p:txBody>
      </p:sp>
      <p:pic>
        <p:nvPicPr>
          <p:cNvPr id="20" name="Picture 19"/>
          <p:cNvPicPr>
            <a:picLocks noChangeAspect="1"/>
          </p:cNvPicPr>
          <p:nvPr/>
        </p:nvPicPr>
        <p:blipFill>
          <a:blip r:embed="rId6"/>
          <a:stretch>
            <a:fillRect/>
          </a:stretch>
        </p:blipFill>
        <p:spPr>
          <a:xfrm>
            <a:off x="6380019" y="1251949"/>
            <a:ext cx="1450089" cy="1093510"/>
          </a:xfrm>
          <a:prstGeom prst="rect">
            <a:avLst/>
          </a:prstGeom>
        </p:spPr>
      </p:pic>
      <p:sp>
        <p:nvSpPr>
          <p:cNvPr id="23" name="TextBox 22"/>
          <p:cNvSpPr txBox="1"/>
          <p:nvPr/>
        </p:nvSpPr>
        <p:spPr>
          <a:xfrm>
            <a:off x="777797" y="5069332"/>
            <a:ext cx="3450818" cy="707886"/>
          </a:xfrm>
          <a:prstGeom prst="rect">
            <a:avLst/>
          </a:prstGeom>
          <a:noFill/>
        </p:spPr>
        <p:txBody>
          <a:bodyPr wrap="square" rtlCol="0">
            <a:spAutoFit/>
          </a:bodyPr>
          <a:lstStyle/>
          <a:p>
            <a:r>
              <a:rPr lang="en-US" sz="2000" dirty="0" err="1" smtClean="0">
                <a:solidFill>
                  <a:schemeClr val="bg1"/>
                </a:solidFill>
              </a:rPr>
              <a:t>Realiser</a:t>
            </a:r>
            <a:r>
              <a:rPr lang="en-US" sz="2000" dirty="0" smtClean="0">
                <a:solidFill>
                  <a:schemeClr val="bg1"/>
                </a:solidFill>
              </a:rPr>
              <a:t> par : </a:t>
            </a:r>
          </a:p>
          <a:p>
            <a:r>
              <a:rPr lang="en-US" sz="2000" dirty="0">
                <a:solidFill>
                  <a:schemeClr val="bg1"/>
                </a:solidFill>
              </a:rPr>
              <a:t>B</a:t>
            </a:r>
            <a:r>
              <a:rPr lang="en-US" sz="2000" dirty="0" smtClean="0">
                <a:solidFill>
                  <a:schemeClr val="bg1"/>
                </a:solidFill>
              </a:rPr>
              <a:t>en brahim Mohamed Rayen </a:t>
            </a:r>
          </a:p>
        </p:txBody>
      </p:sp>
      <p:sp>
        <p:nvSpPr>
          <p:cNvPr id="25" name="TextBox 24"/>
          <p:cNvSpPr txBox="1"/>
          <p:nvPr/>
        </p:nvSpPr>
        <p:spPr>
          <a:xfrm>
            <a:off x="8281409" y="4915443"/>
            <a:ext cx="5574890" cy="1015663"/>
          </a:xfrm>
          <a:prstGeom prst="rect">
            <a:avLst/>
          </a:prstGeom>
          <a:noFill/>
        </p:spPr>
        <p:txBody>
          <a:bodyPr wrap="square" rtlCol="0">
            <a:spAutoFit/>
          </a:bodyPr>
          <a:lstStyle/>
          <a:p>
            <a:r>
              <a:rPr lang="en-US" sz="2000" dirty="0" err="1" smtClean="0">
                <a:solidFill>
                  <a:schemeClr val="bg1"/>
                </a:solidFill>
              </a:rPr>
              <a:t>Enacadre</a:t>
            </a:r>
            <a:r>
              <a:rPr lang="en-US" sz="2000" dirty="0" smtClean="0">
                <a:solidFill>
                  <a:schemeClr val="bg1"/>
                </a:solidFill>
              </a:rPr>
              <a:t> par : </a:t>
            </a:r>
          </a:p>
          <a:p>
            <a:r>
              <a:rPr lang="en-US" sz="2000" dirty="0" err="1" smtClean="0">
                <a:solidFill>
                  <a:schemeClr val="bg1"/>
                </a:solidFill>
              </a:rPr>
              <a:t>Mme</a:t>
            </a:r>
            <a:r>
              <a:rPr lang="en-US" sz="2000" dirty="0" smtClean="0">
                <a:solidFill>
                  <a:schemeClr val="bg1"/>
                </a:solidFill>
              </a:rPr>
              <a:t> </a:t>
            </a:r>
            <a:r>
              <a:rPr lang="en-US" sz="2000" dirty="0" err="1" smtClean="0">
                <a:solidFill>
                  <a:schemeClr val="bg1"/>
                </a:solidFill>
              </a:rPr>
              <a:t>Zribi</a:t>
            </a:r>
            <a:r>
              <a:rPr lang="en-US" sz="2000" dirty="0" smtClean="0">
                <a:solidFill>
                  <a:schemeClr val="bg1"/>
                </a:solidFill>
              </a:rPr>
              <a:t> </a:t>
            </a:r>
            <a:r>
              <a:rPr lang="en-US" sz="2000" dirty="0" err="1" smtClean="0">
                <a:solidFill>
                  <a:schemeClr val="bg1"/>
                </a:solidFill>
              </a:rPr>
              <a:t>Rym</a:t>
            </a:r>
            <a:r>
              <a:rPr lang="en-US" sz="2000" dirty="0" smtClean="0">
                <a:solidFill>
                  <a:schemeClr val="bg1"/>
                </a:solidFill>
              </a:rPr>
              <a:t> (ISETB)</a:t>
            </a:r>
          </a:p>
          <a:p>
            <a:r>
              <a:rPr lang="en-US" sz="2000" dirty="0" err="1" smtClean="0">
                <a:solidFill>
                  <a:schemeClr val="bg1"/>
                </a:solidFill>
              </a:rPr>
              <a:t>Mr</a:t>
            </a:r>
            <a:r>
              <a:rPr lang="en-US" sz="2000" dirty="0" smtClean="0">
                <a:solidFill>
                  <a:schemeClr val="bg1"/>
                </a:solidFill>
              </a:rPr>
              <a:t> </a:t>
            </a:r>
            <a:r>
              <a:rPr lang="en-US" sz="2000" dirty="0" err="1" smtClean="0">
                <a:solidFill>
                  <a:schemeClr val="bg1"/>
                </a:solidFill>
              </a:rPr>
              <a:t>Dalleli</a:t>
            </a:r>
            <a:r>
              <a:rPr lang="en-US" sz="2000" dirty="0" smtClean="0">
                <a:solidFill>
                  <a:schemeClr val="bg1"/>
                </a:solidFill>
              </a:rPr>
              <a:t> </a:t>
            </a:r>
            <a:r>
              <a:rPr lang="en-US" sz="2000" dirty="0" err="1">
                <a:solidFill>
                  <a:schemeClr val="bg1"/>
                </a:solidFill>
              </a:rPr>
              <a:t>O</a:t>
            </a:r>
            <a:r>
              <a:rPr lang="en-US" sz="2000" dirty="0" err="1" smtClean="0">
                <a:solidFill>
                  <a:schemeClr val="bg1"/>
                </a:solidFill>
              </a:rPr>
              <a:t>ussama</a:t>
            </a:r>
            <a:r>
              <a:rPr lang="en-US" sz="2000" dirty="0" smtClean="0">
                <a:solidFill>
                  <a:schemeClr val="bg1"/>
                </a:solidFill>
              </a:rPr>
              <a:t> ( STARZ )</a:t>
            </a:r>
          </a:p>
        </p:txBody>
      </p:sp>
    </p:spTree>
    <p:extLst>
      <p:ext uri="{BB962C8B-B14F-4D97-AF65-F5344CB8AC3E}">
        <p14:creationId xmlns:p14="http://schemas.microsoft.com/office/powerpoint/2010/main" val="70638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ppt_x"/>
                                          </p:val>
                                        </p:tav>
                                        <p:tav tm="100000">
                                          <p:val>
                                            <p:strVal val="#ppt_x"/>
                                          </p:val>
                                        </p:tav>
                                      </p:tavLst>
                                    </p:anim>
                                    <p:anim calcmode="lin" valueType="num">
                                      <p:cBhvr additive="base">
                                        <p:cTn id="42" dur="500" fill="hold"/>
                                        <p:tgtEl>
                                          <p:spTgt spid="2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500" fill="hold"/>
                                        <p:tgtEl>
                                          <p:spTgt spid="25"/>
                                        </p:tgtEl>
                                        <p:attrNameLst>
                                          <p:attrName>ppt_x</p:attrName>
                                        </p:attrNameLst>
                                      </p:cBhvr>
                                      <p:tavLst>
                                        <p:tav tm="0">
                                          <p:val>
                                            <p:strVal val="#ppt_x"/>
                                          </p:val>
                                        </p:tav>
                                        <p:tav tm="100000">
                                          <p:val>
                                            <p:strVal val="#ppt_x"/>
                                          </p:val>
                                        </p:tav>
                                      </p:tavLst>
                                    </p:anim>
                                    <p:anim calcmode="lin" valueType="num">
                                      <p:cBhvr additive="base">
                                        <p:cTn id="4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1" grpId="0"/>
      <p:bldP spid="19" grpId="0"/>
      <p:bldP spid="23"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ounded Rectangle 6"/>
          <p:cNvSpPr/>
          <p:nvPr/>
        </p:nvSpPr>
        <p:spPr>
          <a:xfrm>
            <a:off x="166254" y="161359"/>
            <a:ext cx="11845636" cy="6580910"/>
          </a:xfrm>
          <a:custGeom>
            <a:avLst/>
            <a:gdLst>
              <a:gd name="connsiteX0" fmla="*/ 0 w 11831784"/>
              <a:gd name="connsiteY0" fmla="*/ 1089913 h 6539345"/>
              <a:gd name="connsiteX1" fmla="*/ 1089913 w 11831784"/>
              <a:gd name="connsiteY1" fmla="*/ 0 h 6539345"/>
              <a:gd name="connsiteX2" fmla="*/ 10741871 w 11831784"/>
              <a:gd name="connsiteY2" fmla="*/ 0 h 6539345"/>
              <a:gd name="connsiteX3" fmla="*/ 11831784 w 11831784"/>
              <a:gd name="connsiteY3" fmla="*/ 1089913 h 6539345"/>
              <a:gd name="connsiteX4" fmla="*/ 11831784 w 11831784"/>
              <a:gd name="connsiteY4" fmla="*/ 5449432 h 6539345"/>
              <a:gd name="connsiteX5" fmla="*/ 10741871 w 11831784"/>
              <a:gd name="connsiteY5" fmla="*/ 6539345 h 6539345"/>
              <a:gd name="connsiteX6" fmla="*/ 1089913 w 11831784"/>
              <a:gd name="connsiteY6" fmla="*/ 6539345 h 6539345"/>
              <a:gd name="connsiteX7" fmla="*/ 0 w 11831784"/>
              <a:gd name="connsiteY7" fmla="*/ 5449432 h 6539345"/>
              <a:gd name="connsiteX8" fmla="*/ 0 w 11831784"/>
              <a:gd name="connsiteY8" fmla="*/ 1089913 h 6539345"/>
              <a:gd name="connsiteX0" fmla="*/ 5312 w 11837096"/>
              <a:gd name="connsiteY0" fmla="*/ 1117622 h 6567054"/>
              <a:gd name="connsiteX1" fmla="*/ 513334 w 11837096"/>
              <a:gd name="connsiteY1" fmla="*/ 0 h 6567054"/>
              <a:gd name="connsiteX2" fmla="*/ 10747183 w 11837096"/>
              <a:gd name="connsiteY2" fmla="*/ 27709 h 6567054"/>
              <a:gd name="connsiteX3" fmla="*/ 11837096 w 11837096"/>
              <a:gd name="connsiteY3" fmla="*/ 1117622 h 6567054"/>
              <a:gd name="connsiteX4" fmla="*/ 11837096 w 11837096"/>
              <a:gd name="connsiteY4" fmla="*/ 5477141 h 6567054"/>
              <a:gd name="connsiteX5" fmla="*/ 10747183 w 11837096"/>
              <a:gd name="connsiteY5" fmla="*/ 6567054 h 6567054"/>
              <a:gd name="connsiteX6" fmla="*/ 1095225 w 11837096"/>
              <a:gd name="connsiteY6" fmla="*/ 6567054 h 6567054"/>
              <a:gd name="connsiteX7" fmla="*/ 5312 w 11837096"/>
              <a:gd name="connsiteY7" fmla="*/ 5477141 h 6567054"/>
              <a:gd name="connsiteX8" fmla="*/ 5312 w 11837096"/>
              <a:gd name="connsiteY8" fmla="*/ 1117622 h 6567054"/>
              <a:gd name="connsiteX0" fmla="*/ 24287 w 11856071"/>
              <a:gd name="connsiteY0" fmla="*/ 1117622 h 6567054"/>
              <a:gd name="connsiteX1" fmla="*/ 449182 w 11856071"/>
              <a:gd name="connsiteY1" fmla="*/ 0 h 6567054"/>
              <a:gd name="connsiteX2" fmla="*/ 10766158 w 11856071"/>
              <a:gd name="connsiteY2" fmla="*/ 27709 h 6567054"/>
              <a:gd name="connsiteX3" fmla="*/ 11856071 w 11856071"/>
              <a:gd name="connsiteY3" fmla="*/ 1117622 h 6567054"/>
              <a:gd name="connsiteX4" fmla="*/ 11856071 w 11856071"/>
              <a:gd name="connsiteY4" fmla="*/ 5477141 h 6567054"/>
              <a:gd name="connsiteX5" fmla="*/ 10766158 w 11856071"/>
              <a:gd name="connsiteY5" fmla="*/ 6567054 h 6567054"/>
              <a:gd name="connsiteX6" fmla="*/ 1114200 w 11856071"/>
              <a:gd name="connsiteY6" fmla="*/ 6567054 h 6567054"/>
              <a:gd name="connsiteX7" fmla="*/ 24287 w 11856071"/>
              <a:gd name="connsiteY7" fmla="*/ 5477141 h 6567054"/>
              <a:gd name="connsiteX8" fmla="*/ 24287 w 11856071"/>
              <a:gd name="connsiteY8" fmla="*/ 1117622 h 6567054"/>
              <a:gd name="connsiteX0" fmla="*/ 496 w 11832280"/>
              <a:gd name="connsiteY0" fmla="*/ 1117622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1117622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643396 h 6567054"/>
              <a:gd name="connsiteX8" fmla="*/ 496 w 11832280"/>
              <a:gd name="connsiteY8" fmla="*/ 798968 h 656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280" h="6567054">
                <a:moveTo>
                  <a:pt x="496" y="798968"/>
                </a:moveTo>
                <a:cubicBezTo>
                  <a:pt x="496" y="197026"/>
                  <a:pt x="-38006" y="0"/>
                  <a:pt x="563936" y="0"/>
                </a:cubicBezTo>
                <a:lnTo>
                  <a:pt x="11019458" y="41564"/>
                </a:lnTo>
                <a:cubicBezTo>
                  <a:pt x="11621400" y="41564"/>
                  <a:pt x="11832280" y="-10793"/>
                  <a:pt x="11832280" y="591149"/>
                </a:cubicBezTo>
                <a:lnTo>
                  <a:pt x="11832280" y="5962050"/>
                </a:lnTo>
                <a:cubicBezTo>
                  <a:pt x="11832280" y="6563992"/>
                  <a:pt x="11635254" y="6567054"/>
                  <a:pt x="11033312" y="6567054"/>
                </a:cubicBezTo>
                <a:lnTo>
                  <a:pt x="591645" y="6553199"/>
                </a:lnTo>
                <a:cubicBezTo>
                  <a:pt x="-10297" y="6553199"/>
                  <a:pt x="496" y="6245338"/>
                  <a:pt x="496" y="5643396"/>
                </a:cubicBezTo>
                <a:lnTo>
                  <a:pt x="496" y="798968"/>
                </a:lnTo>
                <a:close/>
              </a:path>
            </a:pathLst>
          </a:custGeom>
          <a:solidFill>
            <a:schemeClr val="accent1">
              <a:lumMod val="50000"/>
              <a:alpha val="93000"/>
            </a:schemeClr>
          </a:solidFill>
          <a:ln>
            <a:solidFill>
              <a:schemeClr val="tx1">
                <a:lumMod val="95000"/>
                <a:lumOff val="5000"/>
              </a:schemeClr>
            </a:solidFill>
          </a:ln>
          <a:effectLst>
            <a:outerShdw blurRad="266700" dist="38100" dir="8400000" sx="101000" sy="101000" algn="t" rotWithShape="0">
              <a:prstClr val="black">
                <a:alpha val="74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lvl="0" algn="ctr" eaLnBrk="0" fontAlgn="base" hangingPunct="0">
              <a:spcBef>
                <a:spcPct val="0"/>
              </a:spcBef>
              <a:spcAft>
                <a:spcPct val="0"/>
              </a:spcAft>
            </a:pPr>
            <a:endParaRPr lang="fr-FR" altLang="fr-FR" dirty="0">
              <a:solidFill>
                <a:schemeClr val="tx1"/>
              </a:solidFill>
            </a:endParaRPr>
          </a:p>
        </p:txBody>
      </p:sp>
      <p:sp>
        <p:nvSpPr>
          <p:cNvPr id="21" name="Rectangle 20">
            <a:extLst>
              <a:ext uri="{FF2B5EF4-FFF2-40B4-BE49-F238E27FC236}">
                <a16:creationId xmlns:a16="http://schemas.microsoft.com/office/drawing/2014/main" id="{D674933B-DF67-D14D-ACC6-194EA400210B}"/>
              </a:ext>
            </a:extLst>
          </p:cNvPr>
          <p:cNvSpPr/>
          <p:nvPr/>
        </p:nvSpPr>
        <p:spPr>
          <a:xfrm>
            <a:off x="5119720" y="206845"/>
            <a:ext cx="1798890" cy="1015663"/>
          </a:xfrm>
          <a:prstGeom prst="rect">
            <a:avLst/>
          </a:prstGeom>
        </p:spPr>
        <p:txBody>
          <a:bodyPr wrap="none">
            <a:spAutoFit/>
          </a:bodyPr>
          <a:lstStyle/>
          <a:p>
            <a:pPr algn="ctr"/>
            <a:r>
              <a:rPr lang="en-US" sz="6000" b="1" spc="-150" dirty="0" smtClean="0">
                <a:solidFill>
                  <a:schemeClr val="bg1"/>
                </a:solidFill>
                <a:effectLst>
                  <a:outerShdw blurRad="419100" sx="102000" sy="102000" algn="ctr" rotWithShape="0">
                    <a:prstClr val="black">
                      <a:alpha val="29000"/>
                    </a:prstClr>
                  </a:outerShdw>
                </a:effectLst>
                <a:latin typeface="Raleway Black" panose="020B0503030101060003" pitchFamily="34" charset="77"/>
              </a:rPr>
              <a:t>Plan</a:t>
            </a:r>
            <a:endParaRPr lang="en-LT" sz="60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2" name="Oval 1">
            <a:extLst>
              <a:ext uri="{FF2B5EF4-FFF2-40B4-BE49-F238E27FC236}">
                <a16:creationId xmlns:a16="http://schemas.microsoft.com/office/drawing/2014/main" id="{B8A42B65-566C-0A41-B8C2-5032B07BD196}"/>
              </a:ext>
            </a:extLst>
          </p:cNvPr>
          <p:cNvSpPr/>
          <p:nvPr/>
        </p:nvSpPr>
        <p:spPr>
          <a:xfrm>
            <a:off x="562432" y="1344304"/>
            <a:ext cx="2331070" cy="2327584"/>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3" name="Oval 2">
            <a:extLst>
              <a:ext uri="{FF2B5EF4-FFF2-40B4-BE49-F238E27FC236}">
                <a16:creationId xmlns:a16="http://schemas.microsoft.com/office/drawing/2014/main" id="{B8A42B65-566C-0A41-B8C2-5032B07BD196}"/>
              </a:ext>
            </a:extLst>
          </p:cNvPr>
          <p:cNvSpPr/>
          <p:nvPr/>
        </p:nvSpPr>
        <p:spPr>
          <a:xfrm>
            <a:off x="2370553" y="3671888"/>
            <a:ext cx="2829856" cy="2760972"/>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Oval 3">
            <a:extLst>
              <a:ext uri="{FF2B5EF4-FFF2-40B4-BE49-F238E27FC236}">
                <a16:creationId xmlns:a16="http://schemas.microsoft.com/office/drawing/2014/main" id="{B8A42B65-566C-0A41-B8C2-5032B07BD196}"/>
              </a:ext>
            </a:extLst>
          </p:cNvPr>
          <p:cNvSpPr/>
          <p:nvPr/>
        </p:nvSpPr>
        <p:spPr>
          <a:xfrm>
            <a:off x="9424987" y="3916054"/>
            <a:ext cx="2331070" cy="2327584"/>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5" name="Oval 4">
            <a:extLst>
              <a:ext uri="{FF2B5EF4-FFF2-40B4-BE49-F238E27FC236}">
                <a16:creationId xmlns:a16="http://schemas.microsoft.com/office/drawing/2014/main" id="{B8A42B65-566C-0A41-B8C2-5032B07BD196}"/>
              </a:ext>
            </a:extLst>
          </p:cNvPr>
          <p:cNvSpPr/>
          <p:nvPr/>
        </p:nvSpPr>
        <p:spPr>
          <a:xfrm>
            <a:off x="5159242" y="1345118"/>
            <a:ext cx="4317207" cy="4250124"/>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7" name="TextBox 6"/>
          <p:cNvSpPr txBox="1"/>
          <p:nvPr/>
        </p:nvSpPr>
        <p:spPr>
          <a:xfrm>
            <a:off x="861852" y="2260651"/>
            <a:ext cx="1628775" cy="523220"/>
          </a:xfrm>
          <a:prstGeom prst="rect">
            <a:avLst/>
          </a:prstGeom>
          <a:noFill/>
        </p:spPr>
        <p:txBody>
          <a:bodyPr wrap="square" rtlCol="0">
            <a:spAutoFit/>
          </a:bodyPr>
          <a:lstStyle/>
          <a:p>
            <a:pPr algn="ctr"/>
            <a:r>
              <a:rPr lang="en-US" sz="2800" b="1" dirty="0" smtClean="0">
                <a:solidFill>
                  <a:schemeClr val="bg1"/>
                </a:solidFill>
              </a:rPr>
              <a:t>Contexte</a:t>
            </a:r>
            <a:endParaRPr lang="fr-FR" sz="2800" b="1" dirty="0">
              <a:solidFill>
                <a:schemeClr val="bg1"/>
              </a:solidFill>
            </a:endParaRPr>
          </a:p>
        </p:txBody>
      </p:sp>
      <p:sp>
        <p:nvSpPr>
          <p:cNvPr id="8" name="TextBox 7"/>
          <p:cNvSpPr txBox="1"/>
          <p:nvPr/>
        </p:nvSpPr>
        <p:spPr>
          <a:xfrm>
            <a:off x="2537658" y="4790764"/>
            <a:ext cx="2518428" cy="523220"/>
          </a:xfrm>
          <a:prstGeom prst="rect">
            <a:avLst/>
          </a:prstGeom>
          <a:noFill/>
        </p:spPr>
        <p:txBody>
          <a:bodyPr wrap="square" rtlCol="0">
            <a:spAutoFit/>
          </a:bodyPr>
          <a:lstStyle/>
          <a:p>
            <a:pPr algn="ctr"/>
            <a:r>
              <a:rPr lang="en-US" sz="2800" b="1" dirty="0" smtClean="0">
                <a:solidFill>
                  <a:schemeClr val="bg1"/>
                </a:solidFill>
              </a:rPr>
              <a:t>Problematique</a:t>
            </a:r>
            <a:endParaRPr lang="fr-FR" sz="2800" b="1" dirty="0">
              <a:solidFill>
                <a:schemeClr val="bg1"/>
              </a:solidFill>
            </a:endParaRPr>
          </a:p>
        </p:txBody>
      </p:sp>
      <p:sp>
        <p:nvSpPr>
          <p:cNvPr id="9" name="TextBox 8"/>
          <p:cNvSpPr txBox="1"/>
          <p:nvPr/>
        </p:nvSpPr>
        <p:spPr>
          <a:xfrm>
            <a:off x="5980983" y="2622036"/>
            <a:ext cx="2728997" cy="1446550"/>
          </a:xfrm>
          <a:prstGeom prst="rect">
            <a:avLst/>
          </a:prstGeom>
          <a:noFill/>
        </p:spPr>
        <p:txBody>
          <a:bodyPr wrap="square" rtlCol="0">
            <a:spAutoFit/>
          </a:bodyPr>
          <a:lstStyle/>
          <a:p>
            <a:pPr algn="ctr"/>
            <a:r>
              <a:rPr lang="en-US" sz="4400" b="1" dirty="0" smtClean="0">
                <a:solidFill>
                  <a:schemeClr val="bg1"/>
                </a:solidFill>
              </a:rPr>
              <a:t>SOLUTION</a:t>
            </a:r>
          </a:p>
          <a:p>
            <a:pPr algn="ctr"/>
            <a:r>
              <a:rPr lang="en-US" sz="4400" b="1" dirty="0" smtClean="0">
                <a:solidFill>
                  <a:schemeClr val="bg1"/>
                </a:solidFill>
              </a:rPr>
              <a:t>‘MID PCB’</a:t>
            </a:r>
            <a:endParaRPr lang="fr-FR" sz="4400" b="1" dirty="0">
              <a:solidFill>
                <a:schemeClr val="bg1"/>
              </a:solidFill>
            </a:endParaRPr>
          </a:p>
        </p:txBody>
      </p:sp>
      <p:sp>
        <p:nvSpPr>
          <p:cNvPr id="10" name="TextBox 9"/>
          <p:cNvSpPr txBox="1"/>
          <p:nvPr/>
        </p:nvSpPr>
        <p:spPr>
          <a:xfrm>
            <a:off x="9776134" y="4895180"/>
            <a:ext cx="1628775" cy="461665"/>
          </a:xfrm>
          <a:prstGeom prst="rect">
            <a:avLst/>
          </a:prstGeom>
          <a:noFill/>
        </p:spPr>
        <p:txBody>
          <a:bodyPr wrap="square" rtlCol="0">
            <a:spAutoFit/>
          </a:bodyPr>
          <a:lstStyle/>
          <a:p>
            <a:pPr algn="ctr"/>
            <a:r>
              <a:rPr lang="en-US" sz="2400" b="1" dirty="0" smtClean="0">
                <a:solidFill>
                  <a:schemeClr val="bg1"/>
                </a:solidFill>
              </a:rPr>
              <a:t>Conclusion</a:t>
            </a:r>
            <a:endParaRPr lang="fr-FR" sz="2400" b="1" dirty="0">
              <a:solidFill>
                <a:schemeClr val="bg1"/>
              </a:solidFill>
            </a:endParaRPr>
          </a:p>
        </p:txBody>
      </p:sp>
      <p:pic>
        <p:nvPicPr>
          <p:cNvPr id="11" name="Picture 10"/>
          <p:cNvPicPr>
            <a:picLocks noChangeAspect="1"/>
          </p:cNvPicPr>
          <p:nvPr/>
        </p:nvPicPr>
        <p:blipFill rotWithShape="1">
          <a:blip r:embed="rId3"/>
          <a:srcRect t="-1" b="30507"/>
          <a:stretch/>
        </p:blipFill>
        <p:spPr>
          <a:xfrm>
            <a:off x="-18233" y="-58099"/>
            <a:ext cx="5621810" cy="3487448"/>
          </a:xfrm>
          <a:prstGeom prst="rect">
            <a:avLst/>
          </a:prstGeom>
        </p:spPr>
      </p:pic>
      <p:pic>
        <p:nvPicPr>
          <p:cNvPr id="12" name="Picture 11"/>
          <p:cNvPicPr>
            <a:picLocks noChangeAspect="1"/>
          </p:cNvPicPr>
          <p:nvPr/>
        </p:nvPicPr>
        <p:blipFill>
          <a:blip r:embed="rId4"/>
          <a:stretch>
            <a:fillRect/>
          </a:stretch>
        </p:blipFill>
        <p:spPr>
          <a:xfrm>
            <a:off x="5603577" y="-114313"/>
            <a:ext cx="6847361" cy="3543662"/>
          </a:xfrm>
          <a:prstGeom prst="rect">
            <a:avLst/>
          </a:prstGeom>
        </p:spPr>
      </p:pic>
      <p:pic>
        <p:nvPicPr>
          <p:cNvPr id="15" name="Picture 14"/>
          <p:cNvPicPr>
            <a:picLocks noChangeAspect="1"/>
          </p:cNvPicPr>
          <p:nvPr/>
        </p:nvPicPr>
        <p:blipFill>
          <a:blip r:embed="rId5"/>
          <a:stretch>
            <a:fillRect/>
          </a:stretch>
        </p:blipFill>
        <p:spPr>
          <a:xfrm>
            <a:off x="4234665" y="3426669"/>
            <a:ext cx="8427305" cy="3695102"/>
          </a:xfrm>
          <a:prstGeom prst="rect">
            <a:avLst/>
          </a:prstGeom>
        </p:spPr>
      </p:pic>
      <p:pic>
        <p:nvPicPr>
          <p:cNvPr id="13" name="Picture 12"/>
          <p:cNvPicPr>
            <a:picLocks noChangeAspect="1"/>
          </p:cNvPicPr>
          <p:nvPr/>
        </p:nvPicPr>
        <p:blipFill>
          <a:blip r:embed="rId6"/>
          <a:stretch>
            <a:fillRect/>
          </a:stretch>
        </p:blipFill>
        <p:spPr>
          <a:xfrm>
            <a:off x="-747042" y="3426669"/>
            <a:ext cx="6200776" cy="3493394"/>
          </a:xfrm>
          <a:prstGeom prst="rect">
            <a:avLst/>
          </a:prstGeom>
        </p:spPr>
      </p:pic>
      <p:sp>
        <p:nvSpPr>
          <p:cNvPr id="17" name="TextBox 16"/>
          <p:cNvSpPr txBox="1"/>
          <p:nvPr/>
        </p:nvSpPr>
        <p:spPr>
          <a:xfrm>
            <a:off x="1714482" y="929607"/>
            <a:ext cx="2431178" cy="1708160"/>
          </a:xfrm>
          <a:prstGeom prst="rect">
            <a:avLst/>
          </a:prstGeom>
          <a:noFill/>
        </p:spPr>
        <p:txBody>
          <a:bodyPr wrap="square" rtlCol="0">
            <a:spAutoFit/>
          </a:bodyPr>
          <a:lstStyle/>
          <a:p>
            <a:r>
              <a:rPr lang="en-US" sz="10500" b="1" dirty="0" smtClean="0"/>
              <a:t>IA</a:t>
            </a:r>
            <a:endParaRPr lang="fr-FR" sz="10500" b="1" dirty="0"/>
          </a:p>
        </p:txBody>
      </p:sp>
      <p:sp>
        <p:nvSpPr>
          <p:cNvPr id="18" name="TextBox 17"/>
          <p:cNvSpPr txBox="1"/>
          <p:nvPr/>
        </p:nvSpPr>
        <p:spPr>
          <a:xfrm>
            <a:off x="6871105" y="994853"/>
            <a:ext cx="4453502" cy="1708160"/>
          </a:xfrm>
          <a:prstGeom prst="rect">
            <a:avLst/>
          </a:prstGeom>
          <a:noFill/>
        </p:spPr>
        <p:txBody>
          <a:bodyPr wrap="square" rtlCol="0">
            <a:spAutoFit/>
          </a:bodyPr>
          <a:lstStyle/>
          <a:p>
            <a:r>
              <a:rPr lang="en-US" sz="10500" b="1" dirty="0" smtClean="0"/>
              <a:t>logiciel</a:t>
            </a:r>
          </a:p>
        </p:txBody>
      </p:sp>
      <p:sp>
        <p:nvSpPr>
          <p:cNvPr id="19" name="TextBox 18"/>
          <p:cNvSpPr txBox="1"/>
          <p:nvPr/>
        </p:nvSpPr>
        <p:spPr>
          <a:xfrm>
            <a:off x="51111" y="4268121"/>
            <a:ext cx="6791105" cy="1569660"/>
          </a:xfrm>
          <a:prstGeom prst="rect">
            <a:avLst/>
          </a:prstGeom>
          <a:noFill/>
        </p:spPr>
        <p:txBody>
          <a:bodyPr wrap="square" rtlCol="0">
            <a:spAutoFit/>
          </a:bodyPr>
          <a:lstStyle/>
          <a:p>
            <a:r>
              <a:rPr lang="en-US" sz="9600" b="1" dirty="0" err="1" smtClean="0"/>
              <a:t>Embarque</a:t>
            </a:r>
            <a:r>
              <a:rPr lang="en-US" sz="9600" b="1" dirty="0" smtClean="0"/>
              <a:t> </a:t>
            </a:r>
            <a:endParaRPr lang="fr-FR" sz="9600" b="1" dirty="0"/>
          </a:p>
        </p:txBody>
      </p:sp>
      <p:sp>
        <p:nvSpPr>
          <p:cNvPr id="20" name="TextBox 19"/>
          <p:cNvSpPr txBox="1"/>
          <p:nvPr/>
        </p:nvSpPr>
        <p:spPr>
          <a:xfrm>
            <a:off x="5955552" y="4138244"/>
            <a:ext cx="6760350" cy="1708160"/>
          </a:xfrm>
          <a:prstGeom prst="rect">
            <a:avLst/>
          </a:prstGeom>
          <a:noFill/>
        </p:spPr>
        <p:txBody>
          <a:bodyPr wrap="square" rtlCol="0">
            <a:spAutoFit/>
          </a:bodyPr>
          <a:lstStyle/>
          <a:p>
            <a:r>
              <a:rPr lang="en-US" sz="10500" b="1" dirty="0" smtClean="0"/>
              <a:t>Mecanique</a:t>
            </a:r>
            <a:endParaRPr lang="fr-FR" sz="10500" b="1" dirty="0"/>
          </a:p>
        </p:txBody>
      </p:sp>
    </p:spTree>
    <p:extLst>
      <p:ext uri="{BB962C8B-B14F-4D97-AF65-F5344CB8AC3E}">
        <p14:creationId xmlns:p14="http://schemas.microsoft.com/office/powerpoint/2010/main" val="270041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ircle(in)">
                                      <p:cBhvr>
                                        <p:cTn id="23" dur="2000"/>
                                        <p:tgtEl>
                                          <p:spTgt spid="5"/>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circle(in)">
                                      <p:cBhvr>
                                        <p:cTn id="26" dur="2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11"/>
                                        </p:tgtEl>
                                      </p:cBhvr>
                                    </p:animEffect>
                                    <p:set>
                                      <p:cBhvr>
                                        <p:cTn id="69" dur="1" fill="hold">
                                          <p:stCondLst>
                                            <p:cond delay="499"/>
                                          </p:stCondLst>
                                        </p:cTn>
                                        <p:tgtEl>
                                          <p:spTgt spid="1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2"/>
                                        </p:tgtEl>
                                      </p:cBhvr>
                                    </p:animEffect>
                                    <p:set>
                                      <p:cBhvr>
                                        <p:cTn id="72" dur="1" fill="hold">
                                          <p:stCondLst>
                                            <p:cond delay="499"/>
                                          </p:stCondLst>
                                        </p:cTn>
                                        <p:tgtEl>
                                          <p:spTgt spid="1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13"/>
                                        </p:tgtEl>
                                      </p:cBhvr>
                                    </p:animEffect>
                                    <p:set>
                                      <p:cBhvr>
                                        <p:cTn id="75" dur="1" fill="hold">
                                          <p:stCondLst>
                                            <p:cond delay="499"/>
                                          </p:stCondLst>
                                        </p:cTn>
                                        <p:tgtEl>
                                          <p:spTgt spid="13"/>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
                                        </p:tgtEl>
                                      </p:cBhvr>
                                    </p:animEffect>
                                    <p:set>
                                      <p:cBhvr>
                                        <p:cTn id="78" dur="1" fill="hold">
                                          <p:stCondLst>
                                            <p:cond delay="499"/>
                                          </p:stCondLst>
                                        </p:cTn>
                                        <p:tgtEl>
                                          <p:spTgt spid="15"/>
                                        </p:tgtEl>
                                        <p:attrNameLst>
                                          <p:attrName>style.visibility</p:attrName>
                                        </p:attrNameLst>
                                      </p:cBhvr>
                                      <p:to>
                                        <p:strVal val="hidden"/>
                                      </p:to>
                                    </p:set>
                                  </p:childTnLst>
                                </p:cTn>
                              </p:par>
                            </p:childTnLst>
                          </p:cTn>
                        </p:par>
                        <p:par>
                          <p:cTn id="79" fill="hold">
                            <p:stCondLst>
                              <p:cond delay="500"/>
                            </p:stCondLst>
                            <p:childTnLst>
                              <p:par>
                                <p:cTn id="80" presetID="53" presetClass="exit" presetSubtype="32" fill="hold" grpId="1" nodeType="afterEffect">
                                  <p:stCondLst>
                                    <p:cond delay="0"/>
                                  </p:stCondLst>
                                  <p:childTnLst>
                                    <p:anim calcmode="lin" valueType="num">
                                      <p:cBhvr>
                                        <p:cTn id="81" dur="500"/>
                                        <p:tgtEl>
                                          <p:spTgt spid="17"/>
                                        </p:tgtEl>
                                        <p:attrNameLst>
                                          <p:attrName>ppt_w</p:attrName>
                                        </p:attrNameLst>
                                      </p:cBhvr>
                                      <p:tavLst>
                                        <p:tav tm="0">
                                          <p:val>
                                            <p:strVal val="ppt_w"/>
                                          </p:val>
                                        </p:tav>
                                        <p:tav tm="100000">
                                          <p:val>
                                            <p:fltVal val="0"/>
                                          </p:val>
                                        </p:tav>
                                      </p:tavLst>
                                    </p:anim>
                                    <p:anim calcmode="lin" valueType="num">
                                      <p:cBhvr>
                                        <p:cTn id="82" dur="500"/>
                                        <p:tgtEl>
                                          <p:spTgt spid="17"/>
                                        </p:tgtEl>
                                        <p:attrNameLst>
                                          <p:attrName>ppt_h</p:attrName>
                                        </p:attrNameLst>
                                      </p:cBhvr>
                                      <p:tavLst>
                                        <p:tav tm="0">
                                          <p:val>
                                            <p:strVal val="ppt_h"/>
                                          </p:val>
                                        </p:tav>
                                        <p:tav tm="100000">
                                          <p:val>
                                            <p:fltVal val="0"/>
                                          </p:val>
                                        </p:tav>
                                      </p:tavLst>
                                    </p:anim>
                                    <p:animEffect transition="out" filter="fade">
                                      <p:cBhvr>
                                        <p:cTn id="83" dur="500"/>
                                        <p:tgtEl>
                                          <p:spTgt spid="17"/>
                                        </p:tgtEl>
                                      </p:cBhvr>
                                    </p:animEffect>
                                    <p:set>
                                      <p:cBhvr>
                                        <p:cTn id="84" dur="1" fill="hold">
                                          <p:stCondLst>
                                            <p:cond delay="499"/>
                                          </p:stCondLst>
                                        </p:cTn>
                                        <p:tgtEl>
                                          <p:spTgt spid="17"/>
                                        </p:tgtEl>
                                        <p:attrNameLst>
                                          <p:attrName>style.visibility</p:attrName>
                                        </p:attrNameLst>
                                      </p:cBhvr>
                                      <p:to>
                                        <p:strVal val="hidden"/>
                                      </p:to>
                                    </p:set>
                                  </p:childTnLst>
                                </p:cTn>
                              </p:par>
                              <p:par>
                                <p:cTn id="85" presetID="53" presetClass="exit" presetSubtype="32" fill="hold" grpId="1" nodeType="withEffect">
                                  <p:stCondLst>
                                    <p:cond delay="0"/>
                                  </p:stCondLst>
                                  <p:childTnLst>
                                    <p:anim calcmode="lin" valueType="num">
                                      <p:cBhvr>
                                        <p:cTn id="86" dur="500"/>
                                        <p:tgtEl>
                                          <p:spTgt spid="18"/>
                                        </p:tgtEl>
                                        <p:attrNameLst>
                                          <p:attrName>ppt_w</p:attrName>
                                        </p:attrNameLst>
                                      </p:cBhvr>
                                      <p:tavLst>
                                        <p:tav tm="0">
                                          <p:val>
                                            <p:strVal val="ppt_w"/>
                                          </p:val>
                                        </p:tav>
                                        <p:tav tm="100000">
                                          <p:val>
                                            <p:fltVal val="0"/>
                                          </p:val>
                                        </p:tav>
                                      </p:tavLst>
                                    </p:anim>
                                    <p:anim calcmode="lin" valueType="num">
                                      <p:cBhvr>
                                        <p:cTn id="87" dur="500"/>
                                        <p:tgtEl>
                                          <p:spTgt spid="18"/>
                                        </p:tgtEl>
                                        <p:attrNameLst>
                                          <p:attrName>ppt_h</p:attrName>
                                        </p:attrNameLst>
                                      </p:cBhvr>
                                      <p:tavLst>
                                        <p:tav tm="0">
                                          <p:val>
                                            <p:strVal val="ppt_h"/>
                                          </p:val>
                                        </p:tav>
                                        <p:tav tm="100000">
                                          <p:val>
                                            <p:fltVal val="0"/>
                                          </p:val>
                                        </p:tav>
                                      </p:tavLst>
                                    </p:anim>
                                    <p:animEffect transition="out" filter="fade">
                                      <p:cBhvr>
                                        <p:cTn id="88" dur="500"/>
                                        <p:tgtEl>
                                          <p:spTgt spid="18"/>
                                        </p:tgtEl>
                                      </p:cBhvr>
                                    </p:animEffect>
                                    <p:set>
                                      <p:cBhvr>
                                        <p:cTn id="89" dur="1" fill="hold">
                                          <p:stCondLst>
                                            <p:cond delay="499"/>
                                          </p:stCondLst>
                                        </p:cTn>
                                        <p:tgtEl>
                                          <p:spTgt spid="18"/>
                                        </p:tgtEl>
                                        <p:attrNameLst>
                                          <p:attrName>style.visibility</p:attrName>
                                        </p:attrNameLst>
                                      </p:cBhvr>
                                      <p:to>
                                        <p:strVal val="hidden"/>
                                      </p:to>
                                    </p:set>
                                  </p:childTnLst>
                                </p:cTn>
                              </p:par>
                              <p:par>
                                <p:cTn id="90" presetID="53" presetClass="exit" presetSubtype="32" fill="hold" grpId="1" nodeType="withEffect">
                                  <p:stCondLst>
                                    <p:cond delay="0"/>
                                  </p:stCondLst>
                                  <p:childTnLst>
                                    <p:anim calcmode="lin" valueType="num">
                                      <p:cBhvr>
                                        <p:cTn id="91" dur="500"/>
                                        <p:tgtEl>
                                          <p:spTgt spid="19"/>
                                        </p:tgtEl>
                                        <p:attrNameLst>
                                          <p:attrName>ppt_w</p:attrName>
                                        </p:attrNameLst>
                                      </p:cBhvr>
                                      <p:tavLst>
                                        <p:tav tm="0">
                                          <p:val>
                                            <p:strVal val="ppt_w"/>
                                          </p:val>
                                        </p:tav>
                                        <p:tav tm="100000">
                                          <p:val>
                                            <p:fltVal val="0"/>
                                          </p:val>
                                        </p:tav>
                                      </p:tavLst>
                                    </p:anim>
                                    <p:anim calcmode="lin" valueType="num">
                                      <p:cBhvr>
                                        <p:cTn id="92" dur="500"/>
                                        <p:tgtEl>
                                          <p:spTgt spid="19"/>
                                        </p:tgtEl>
                                        <p:attrNameLst>
                                          <p:attrName>ppt_h</p:attrName>
                                        </p:attrNameLst>
                                      </p:cBhvr>
                                      <p:tavLst>
                                        <p:tav tm="0">
                                          <p:val>
                                            <p:strVal val="ppt_h"/>
                                          </p:val>
                                        </p:tav>
                                        <p:tav tm="100000">
                                          <p:val>
                                            <p:fltVal val="0"/>
                                          </p:val>
                                        </p:tav>
                                      </p:tavLst>
                                    </p:anim>
                                    <p:animEffect transition="out" filter="fade">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par>
                                <p:cTn id="95" presetID="53" presetClass="exit" presetSubtype="32" fill="hold" grpId="1" nodeType="withEffect">
                                  <p:stCondLst>
                                    <p:cond delay="0"/>
                                  </p:stCondLst>
                                  <p:childTnLst>
                                    <p:anim calcmode="lin" valueType="num">
                                      <p:cBhvr>
                                        <p:cTn id="96" dur="500"/>
                                        <p:tgtEl>
                                          <p:spTgt spid="20"/>
                                        </p:tgtEl>
                                        <p:attrNameLst>
                                          <p:attrName>ppt_w</p:attrName>
                                        </p:attrNameLst>
                                      </p:cBhvr>
                                      <p:tavLst>
                                        <p:tav tm="0">
                                          <p:val>
                                            <p:strVal val="ppt_w"/>
                                          </p:val>
                                        </p:tav>
                                        <p:tav tm="100000">
                                          <p:val>
                                            <p:fltVal val="0"/>
                                          </p:val>
                                        </p:tav>
                                      </p:tavLst>
                                    </p:anim>
                                    <p:anim calcmode="lin" valueType="num">
                                      <p:cBhvr>
                                        <p:cTn id="97" dur="500"/>
                                        <p:tgtEl>
                                          <p:spTgt spid="20"/>
                                        </p:tgtEl>
                                        <p:attrNameLst>
                                          <p:attrName>ppt_h</p:attrName>
                                        </p:attrNameLst>
                                      </p:cBhvr>
                                      <p:tavLst>
                                        <p:tav tm="0">
                                          <p:val>
                                            <p:strVal val="ppt_h"/>
                                          </p:val>
                                        </p:tav>
                                        <p:tav tm="100000">
                                          <p:val>
                                            <p:fltVal val="0"/>
                                          </p:val>
                                        </p:tav>
                                      </p:tavLst>
                                    </p:anim>
                                    <p:animEffect transition="out" filter="fade">
                                      <p:cBhvr>
                                        <p:cTn id="98" dur="500"/>
                                        <p:tgtEl>
                                          <p:spTgt spid="20"/>
                                        </p:tgtEl>
                                      </p:cBhvr>
                                    </p:animEffect>
                                    <p:set>
                                      <p:cBhvr>
                                        <p:cTn id="99" dur="1" fill="hold">
                                          <p:stCondLst>
                                            <p:cond delay="499"/>
                                          </p:stCondLst>
                                        </p:cTn>
                                        <p:tgtEl>
                                          <p:spTgt spid="2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4"/>
                                        </p:tgtEl>
                                        <p:attrNameLst>
                                          <p:attrName>style.visibility</p:attrName>
                                        </p:attrNameLst>
                                      </p:cBhvr>
                                      <p:to>
                                        <p:strVal val="visible"/>
                                      </p:to>
                                    </p:set>
                                    <p:animEffect transition="in" filter="fade">
                                      <p:cBhvr>
                                        <p:cTn id="104" dur="500"/>
                                        <p:tgtEl>
                                          <p:spTgt spid="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
                                        </p:tgtEl>
                                        <p:attrNameLst>
                                          <p:attrName>style.visibility</p:attrName>
                                        </p:attrNameLst>
                                      </p:cBhvr>
                                      <p:to>
                                        <p:strVal val="visible"/>
                                      </p:to>
                                    </p:set>
                                    <p:animEffect transition="in" filter="fade">
                                      <p:cBhvr>
                                        <p:cTn id="10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p:bldP spid="8" grpId="0"/>
      <p:bldP spid="9" grpId="0"/>
      <p:bldP spid="10" grpId="0"/>
      <p:bldP spid="17" grpId="0"/>
      <p:bldP spid="17" grpId="1"/>
      <p:bldP spid="18" grpId="0"/>
      <p:bldP spid="18" grpId="1"/>
      <p:bldP spid="19" grpId="0"/>
      <p:bldP spid="19" grpId="1"/>
      <p:bldP spid="20" grpId="0"/>
      <p:bldP spid="20"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3749044" y="2767281"/>
            <a:ext cx="4693914" cy="1323439"/>
          </a:xfrm>
          <a:prstGeom prst="rect">
            <a:avLst/>
          </a:prstGeom>
        </p:spPr>
        <p:txBody>
          <a:bodyPr wrap="none">
            <a:spAutoFit/>
          </a:bodyPr>
          <a:lstStyle/>
          <a:p>
            <a:pPr algn="ctr"/>
            <a:r>
              <a:rPr lang="fr-FR" sz="80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Contexte</a:t>
            </a:r>
            <a:endParaRPr lang="en-LT" sz="80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Tree>
    <p:extLst>
      <p:ext uri="{BB962C8B-B14F-4D97-AF65-F5344CB8AC3E}">
        <p14:creationId xmlns:p14="http://schemas.microsoft.com/office/powerpoint/2010/main" val="97523264"/>
      </p:ext>
    </p:extLst>
  </p:cSld>
  <p:clrMapOvr>
    <a:masterClrMapping/>
  </p:clrMapOvr>
  <p:transition spd="slow" advTm="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Rounded Rectangle 6"/>
          <p:cNvSpPr/>
          <p:nvPr/>
        </p:nvSpPr>
        <p:spPr>
          <a:xfrm>
            <a:off x="166254" y="161359"/>
            <a:ext cx="11845636" cy="6580910"/>
          </a:xfrm>
          <a:custGeom>
            <a:avLst/>
            <a:gdLst>
              <a:gd name="connsiteX0" fmla="*/ 0 w 11831784"/>
              <a:gd name="connsiteY0" fmla="*/ 1089913 h 6539345"/>
              <a:gd name="connsiteX1" fmla="*/ 1089913 w 11831784"/>
              <a:gd name="connsiteY1" fmla="*/ 0 h 6539345"/>
              <a:gd name="connsiteX2" fmla="*/ 10741871 w 11831784"/>
              <a:gd name="connsiteY2" fmla="*/ 0 h 6539345"/>
              <a:gd name="connsiteX3" fmla="*/ 11831784 w 11831784"/>
              <a:gd name="connsiteY3" fmla="*/ 1089913 h 6539345"/>
              <a:gd name="connsiteX4" fmla="*/ 11831784 w 11831784"/>
              <a:gd name="connsiteY4" fmla="*/ 5449432 h 6539345"/>
              <a:gd name="connsiteX5" fmla="*/ 10741871 w 11831784"/>
              <a:gd name="connsiteY5" fmla="*/ 6539345 h 6539345"/>
              <a:gd name="connsiteX6" fmla="*/ 1089913 w 11831784"/>
              <a:gd name="connsiteY6" fmla="*/ 6539345 h 6539345"/>
              <a:gd name="connsiteX7" fmla="*/ 0 w 11831784"/>
              <a:gd name="connsiteY7" fmla="*/ 5449432 h 6539345"/>
              <a:gd name="connsiteX8" fmla="*/ 0 w 11831784"/>
              <a:gd name="connsiteY8" fmla="*/ 1089913 h 6539345"/>
              <a:gd name="connsiteX0" fmla="*/ 5312 w 11837096"/>
              <a:gd name="connsiteY0" fmla="*/ 1117622 h 6567054"/>
              <a:gd name="connsiteX1" fmla="*/ 513334 w 11837096"/>
              <a:gd name="connsiteY1" fmla="*/ 0 h 6567054"/>
              <a:gd name="connsiteX2" fmla="*/ 10747183 w 11837096"/>
              <a:gd name="connsiteY2" fmla="*/ 27709 h 6567054"/>
              <a:gd name="connsiteX3" fmla="*/ 11837096 w 11837096"/>
              <a:gd name="connsiteY3" fmla="*/ 1117622 h 6567054"/>
              <a:gd name="connsiteX4" fmla="*/ 11837096 w 11837096"/>
              <a:gd name="connsiteY4" fmla="*/ 5477141 h 6567054"/>
              <a:gd name="connsiteX5" fmla="*/ 10747183 w 11837096"/>
              <a:gd name="connsiteY5" fmla="*/ 6567054 h 6567054"/>
              <a:gd name="connsiteX6" fmla="*/ 1095225 w 11837096"/>
              <a:gd name="connsiteY6" fmla="*/ 6567054 h 6567054"/>
              <a:gd name="connsiteX7" fmla="*/ 5312 w 11837096"/>
              <a:gd name="connsiteY7" fmla="*/ 5477141 h 6567054"/>
              <a:gd name="connsiteX8" fmla="*/ 5312 w 11837096"/>
              <a:gd name="connsiteY8" fmla="*/ 1117622 h 6567054"/>
              <a:gd name="connsiteX0" fmla="*/ 24287 w 11856071"/>
              <a:gd name="connsiteY0" fmla="*/ 1117622 h 6567054"/>
              <a:gd name="connsiteX1" fmla="*/ 449182 w 11856071"/>
              <a:gd name="connsiteY1" fmla="*/ 0 h 6567054"/>
              <a:gd name="connsiteX2" fmla="*/ 10766158 w 11856071"/>
              <a:gd name="connsiteY2" fmla="*/ 27709 h 6567054"/>
              <a:gd name="connsiteX3" fmla="*/ 11856071 w 11856071"/>
              <a:gd name="connsiteY3" fmla="*/ 1117622 h 6567054"/>
              <a:gd name="connsiteX4" fmla="*/ 11856071 w 11856071"/>
              <a:gd name="connsiteY4" fmla="*/ 5477141 h 6567054"/>
              <a:gd name="connsiteX5" fmla="*/ 10766158 w 11856071"/>
              <a:gd name="connsiteY5" fmla="*/ 6567054 h 6567054"/>
              <a:gd name="connsiteX6" fmla="*/ 1114200 w 11856071"/>
              <a:gd name="connsiteY6" fmla="*/ 6567054 h 6567054"/>
              <a:gd name="connsiteX7" fmla="*/ 24287 w 11856071"/>
              <a:gd name="connsiteY7" fmla="*/ 5477141 h 6567054"/>
              <a:gd name="connsiteX8" fmla="*/ 24287 w 11856071"/>
              <a:gd name="connsiteY8" fmla="*/ 1117622 h 6567054"/>
              <a:gd name="connsiteX0" fmla="*/ 496 w 11832280"/>
              <a:gd name="connsiteY0" fmla="*/ 1117622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1117622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643396 h 6567054"/>
              <a:gd name="connsiteX8" fmla="*/ 496 w 11832280"/>
              <a:gd name="connsiteY8" fmla="*/ 798968 h 656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280" h="6567054">
                <a:moveTo>
                  <a:pt x="496" y="798968"/>
                </a:moveTo>
                <a:cubicBezTo>
                  <a:pt x="496" y="197026"/>
                  <a:pt x="-38006" y="0"/>
                  <a:pt x="563936" y="0"/>
                </a:cubicBezTo>
                <a:lnTo>
                  <a:pt x="11019458" y="41564"/>
                </a:lnTo>
                <a:cubicBezTo>
                  <a:pt x="11621400" y="41564"/>
                  <a:pt x="11832280" y="-10793"/>
                  <a:pt x="11832280" y="591149"/>
                </a:cubicBezTo>
                <a:lnTo>
                  <a:pt x="11832280" y="5962050"/>
                </a:lnTo>
                <a:cubicBezTo>
                  <a:pt x="11832280" y="6563992"/>
                  <a:pt x="11635254" y="6567054"/>
                  <a:pt x="11033312" y="6567054"/>
                </a:cubicBezTo>
                <a:lnTo>
                  <a:pt x="591645" y="6553199"/>
                </a:lnTo>
                <a:cubicBezTo>
                  <a:pt x="-10297" y="6553199"/>
                  <a:pt x="496" y="6245338"/>
                  <a:pt x="496" y="5643396"/>
                </a:cubicBezTo>
                <a:lnTo>
                  <a:pt x="496" y="798968"/>
                </a:lnTo>
                <a:close/>
              </a:path>
            </a:pathLst>
          </a:custGeom>
          <a:solidFill>
            <a:schemeClr val="accent4">
              <a:lumMod val="50000"/>
              <a:alpha val="78000"/>
            </a:schemeClr>
          </a:solidFill>
          <a:ln>
            <a:solidFill>
              <a:schemeClr val="tx1">
                <a:lumMod val="95000"/>
                <a:lumOff val="5000"/>
              </a:schemeClr>
            </a:solidFill>
          </a:ln>
          <a:effectLst>
            <a:outerShdw blurRad="266700" dist="38100" dir="8400000" sx="101000" sy="101000" algn="t" rotWithShape="0">
              <a:prstClr val="black">
                <a:alpha val="74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lvl="0" algn="ctr" eaLnBrk="0" fontAlgn="base" hangingPunct="0">
              <a:spcBef>
                <a:spcPct val="0"/>
              </a:spcBef>
              <a:spcAft>
                <a:spcPct val="0"/>
              </a:spcAft>
            </a:pPr>
            <a:endParaRPr lang="fr-FR" altLang="fr-FR" dirty="0">
              <a:solidFill>
                <a:schemeClr val="tx1"/>
              </a:solidFill>
            </a:endParaRPr>
          </a:p>
        </p:txBody>
      </p:sp>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5" name="Rectangle 4">
            <a:extLst>
              <a:ext uri="{FF2B5EF4-FFF2-40B4-BE49-F238E27FC236}">
                <a16:creationId xmlns:a16="http://schemas.microsoft.com/office/drawing/2014/main" id="{67ABF447-6E17-1A45-AD94-46DCD25C1D16}"/>
              </a:ext>
            </a:extLst>
          </p:cNvPr>
          <p:cNvSpPr/>
          <p:nvPr/>
        </p:nvSpPr>
        <p:spPr>
          <a:xfrm>
            <a:off x="1498093" y="2457201"/>
            <a:ext cx="9195811" cy="3477875"/>
          </a:xfrm>
          <a:prstGeom prst="rect">
            <a:avLst/>
          </a:prstGeom>
        </p:spPr>
        <p:txBody>
          <a:bodyPr wrap="square">
            <a:spAutoFit/>
          </a:bodyPr>
          <a:lstStyle/>
          <a:p>
            <a:pPr algn="ctr"/>
            <a:r>
              <a:rPr lang="fr-FR" sz="2000" spc="300" dirty="0">
                <a:solidFill>
                  <a:schemeClr val="bg1"/>
                </a:solidFill>
                <a:latin typeface="Raleway" panose="020B0503030101060003" pitchFamily="34" charset="77"/>
              </a:rPr>
              <a:t>Dans l'industrie électronique moderne, le contrôle de qualité des assemblages de circuits imprimés (PCB) est essentiel pour garantir la fiabilité et la performance des dispositifs électroniques. Spécifiquement dans le domaine des composants montés en surface (CMS), où les composants sont directement montés sur la surface du PCB, les exigences de précision et de rapidité des inspections sont cruciales. L'augmentation de la complexité des circuits et la miniaturisation des composants rendent les inspections manuelles inefficaces et sujettes à des erreurs. </a:t>
            </a:r>
            <a:endParaRPr lang="en-LT" sz="2000" spc="300" dirty="0">
              <a:solidFill>
                <a:schemeClr val="bg1"/>
              </a:solidFill>
              <a:latin typeface="Raleway" panose="020B0503030101060003" pitchFamily="34" charset="77"/>
            </a:endParaRPr>
          </a:p>
        </p:txBody>
      </p:sp>
      <p:sp>
        <p:nvSpPr>
          <p:cNvPr id="11" name="Rectangle 10">
            <a:extLst>
              <a:ext uri="{FF2B5EF4-FFF2-40B4-BE49-F238E27FC236}">
                <a16:creationId xmlns:a16="http://schemas.microsoft.com/office/drawing/2014/main" id="{F1ABBEE1-A4F3-6746-AE3A-4B6E12CE6CA3}"/>
              </a:ext>
            </a:extLst>
          </p:cNvPr>
          <p:cNvSpPr/>
          <p:nvPr/>
        </p:nvSpPr>
        <p:spPr>
          <a:xfrm>
            <a:off x="3516607" y="650747"/>
            <a:ext cx="5158785" cy="1446550"/>
          </a:xfrm>
          <a:prstGeom prst="rect">
            <a:avLst/>
          </a:prstGeom>
        </p:spPr>
        <p:txBody>
          <a:bodyPr wrap="none">
            <a:spAutoFit/>
          </a:bodyPr>
          <a:lstStyle/>
          <a:p>
            <a:pPr algn="ctr"/>
            <a:r>
              <a:rPr lang="fr-FR"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Contexte</a:t>
            </a:r>
            <a:endPar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useBgFill="1">
        <p:nvSpPr>
          <p:cNvPr id="29" name="Rounded Rectangle 28">
            <a:extLst>
              <a:ext uri="{FF2B5EF4-FFF2-40B4-BE49-F238E27FC236}">
                <a16:creationId xmlns:a16="http://schemas.microsoft.com/office/drawing/2014/main" id="{14E00701-098F-CD4F-A308-C7B7ECDFF684}"/>
              </a:ext>
            </a:extLst>
          </p:cNvPr>
          <p:cNvSpPr/>
          <p:nvPr/>
        </p:nvSpPr>
        <p:spPr>
          <a:xfrm rot="2314562">
            <a:off x="9520394" y="6376453"/>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4" name="Rectangle 13">
            <a:extLst>
              <a:ext uri="{FF2B5EF4-FFF2-40B4-BE49-F238E27FC236}">
                <a16:creationId xmlns:a16="http://schemas.microsoft.com/office/drawing/2014/main" id="{55C861A1-5041-FA48-9C08-E00E83BF7177}"/>
              </a:ext>
            </a:extLst>
          </p:cNvPr>
          <p:cNvSpPr/>
          <p:nvPr/>
        </p:nvSpPr>
        <p:spPr>
          <a:xfrm>
            <a:off x="11436516" y="-29940"/>
            <a:ext cx="602166" cy="3108701"/>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5" name="Rectangle 14">
            <a:extLst>
              <a:ext uri="{FF2B5EF4-FFF2-40B4-BE49-F238E27FC236}">
                <a16:creationId xmlns:a16="http://schemas.microsoft.com/office/drawing/2014/main" id="{A5D6F6DD-4828-4A4E-9336-6CCFE09E4AFE}"/>
              </a:ext>
            </a:extLst>
          </p:cNvPr>
          <p:cNvSpPr/>
          <p:nvPr/>
        </p:nvSpPr>
        <p:spPr>
          <a:xfrm>
            <a:off x="10834350" y="10041"/>
            <a:ext cx="602166" cy="6837918"/>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6" name="Rectangle 15">
            <a:extLst>
              <a:ext uri="{FF2B5EF4-FFF2-40B4-BE49-F238E27FC236}">
                <a16:creationId xmlns:a16="http://schemas.microsoft.com/office/drawing/2014/main" id="{9FE9B72F-DF87-5F4E-B684-D0770028819B}"/>
              </a:ext>
            </a:extLst>
          </p:cNvPr>
          <p:cNvSpPr/>
          <p:nvPr/>
        </p:nvSpPr>
        <p:spPr>
          <a:xfrm>
            <a:off x="11443513" y="3003193"/>
            <a:ext cx="602166" cy="3834725"/>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7" name="Rectangle 16">
            <a:extLst>
              <a:ext uri="{FF2B5EF4-FFF2-40B4-BE49-F238E27FC236}">
                <a16:creationId xmlns:a16="http://schemas.microsoft.com/office/drawing/2014/main" id="{AE454DD4-D90A-704B-ABC6-4575E360C82E}"/>
              </a:ext>
            </a:extLst>
          </p:cNvPr>
          <p:cNvSpPr/>
          <p:nvPr/>
        </p:nvSpPr>
        <p:spPr>
          <a:xfrm>
            <a:off x="180107" y="3078761"/>
            <a:ext cx="602166" cy="3779239"/>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8" name="Rectangle 17">
            <a:extLst>
              <a:ext uri="{FF2B5EF4-FFF2-40B4-BE49-F238E27FC236}">
                <a16:creationId xmlns:a16="http://schemas.microsoft.com/office/drawing/2014/main" id="{A68481F1-4643-EF42-A9CE-7AE30251B04D}"/>
              </a:ext>
            </a:extLst>
          </p:cNvPr>
          <p:cNvSpPr/>
          <p:nvPr/>
        </p:nvSpPr>
        <p:spPr>
          <a:xfrm>
            <a:off x="755481" y="-29939"/>
            <a:ext cx="602166" cy="7502302"/>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9" name="Rectangle 18">
            <a:extLst>
              <a:ext uri="{FF2B5EF4-FFF2-40B4-BE49-F238E27FC236}">
                <a16:creationId xmlns:a16="http://schemas.microsoft.com/office/drawing/2014/main" id="{4B79AB2B-D9AB-BB40-95B4-1E83C4B41C2F}"/>
              </a:ext>
            </a:extLst>
          </p:cNvPr>
          <p:cNvSpPr/>
          <p:nvPr/>
        </p:nvSpPr>
        <p:spPr>
          <a:xfrm>
            <a:off x="161024" y="45628"/>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6180" y="783020"/>
            <a:ext cx="9065784" cy="559289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7401" y="1082559"/>
            <a:ext cx="8977195" cy="4802147"/>
          </a:xfrm>
          <a:prstGeom prst="rect">
            <a:avLst/>
          </a:prstGeom>
        </p:spPr>
      </p:pic>
    </p:spTree>
    <p:extLst>
      <p:ext uri="{BB962C8B-B14F-4D97-AF65-F5344CB8AC3E}">
        <p14:creationId xmlns:p14="http://schemas.microsoft.com/office/powerpoint/2010/main" val="3842807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6" dur="3000" fill="hold"/>
                                        <p:tgtEl>
                                          <p:spTgt spid="29"/>
                                        </p:tgtEl>
                                        <p:attrNameLst>
                                          <p:attrName>ppt_x</p:attrName>
                                          <p:attrName>ppt_y</p:attrName>
                                        </p:attrNameLst>
                                      </p:cBhvr>
                                      <p:rCtr x="2122" y="-4676"/>
                                    </p:animMotion>
                                  </p:childTnLst>
                                </p:cTn>
                              </p:par>
                              <p:par>
                                <p:cTn id="7" presetID="6" presetClass="emph" presetSubtype="0" repeatCount="indefinite" accel="50000" decel="50000" autoRev="1" fill="hold" grpId="0" nodeType="withEffect">
                                  <p:stCondLst>
                                    <p:cond delay="1200"/>
                                  </p:stCondLst>
                                  <p:childTnLst>
                                    <p:animScale>
                                      <p:cBhvr>
                                        <p:cTn id="8" dur="1500" fill="hold"/>
                                        <p:tgtEl>
                                          <p:spTgt spid="14"/>
                                        </p:tgtEl>
                                      </p:cBhvr>
                                      <p:by x="100000" y="125000"/>
                                    </p:animScale>
                                  </p:childTnLst>
                                </p:cTn>
                              </p:par>
                              <p:par>
                                <p:cTn id="9"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10" dur="1500" fill="hold"/>
                                        <p:tgtEl>
                                          <p:spTgt spid="14"/>
                                        </p:tgtEl>
                                        <p:attrNameLst>
                                          <p:attrName>ppt_x</p:attrName>
                                          <p:attrName>ppt_y</p:attrName>
                                        </p:attrNameLst>
                                      </p:cBhvr>
                                      <p:rCtr x="0" y="-2778"/>
                                    </p:animMotion>
                                  </p:childTnLst>
                                </p:cTn>
                              </p:par>
                              <p:par>
                                <p:cTn id="11" presetID="6" presetClass="emph" presetSubtype="0" repeatCount="indefinite" accel="50000" decel="50000" autoRev="1" fill="hold" grpId="0" nodeType="withEffect">
                                  <p:stCondLst>
                                    <p:cond delay="1600"/>
                                  </p:stCondLst>
                                  <p:childTnLst>
                                    <p:animScale>
                                      <p:cBhvr>
                                        <p:cTn id="12" dur="1500" fill="hold"/>
                                        <p:tgtEl>
                                          <p:spTgt spid="15"/>
                                        </p:tgtEl>
                                      </p:cBhvr>
                                      <p:by x="100000" y="125000"/>
                                    </p:animScale>
                                  </p:childTnLst>
                                </p:cTn>
                              </p:par>
                              <p:par>
                                <p:cTn id="13"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14" dur="1500" fill="hold"/>
                                        <p:tgtEl>
                                          <p:spTgt spid="15"/>
                                        </p:tgtEl>
                                        <p:attrNameLst>
                                          <p:attrName>ppt_x</p:attrName>
                                          <p:attrName>ppt_y</p:attrName>
                                        </p:attrNameLst>
                                      </p:cBhvr>
                                      <p:rCtr x="0" y="-2778"/>
                                    </p:animMotion>
                                  </p:childTnLst>
                                </p:cTn>
                              </p:par>
                              <p:par>
                                <p:cTn id="15" presetID="6" presetClass="emph" presetSubtype="0" repeatCount="indefinite" accel="50000" decel="50000" autoRev="1" fill="hold" grpId="0" nodeType="withEffect">
                                  <p:stCondLst>
                                    <p:cond delay="2000"/>
                                  </p:stCondLst>
                                  <p:childTnLst>
                                    <p:animScale>
                                      <p:cBhvr>
                                        <p:cTn id="16" dur="1500" fill="hold"/>
                                        <p:tgtEl>
                                          <p:spTgt spid="16"/>
                                        </p:tgtEl>
                                      </p:cBhvr>
                                      <p:by x="100000" y="125000"/>
                                    </p:animScale>
                                  </p:childTnLst>
                                </p:cTn>
                              </p:par>
                              <p:par>
                                <p:cTn id="17"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18" dur="1500" fill="hold"/>
                                        <p:tgtEl>
                                          <p:spTgt spid="16"/>
                                        </p:tgtEl>
                                        <p:attrNameLst>
                                          <p:attrName>ppt_x</p:attrName>
                                          <p:attrName>ppt_y</p:attrName>
                                        </p:attrNameLst>
                                      </p:cBhvr>
                                      <p:rCtr x="0" y="-2778"/>
                                    </p:animMotion>
                                  </p:childTnLst>
                                </p:cTn>
                              </p:par>
                              <p:par>
                                <p:cTn id="19" presetID="6" presetClass="emph" presetSubtype="0" repeatCount="indefinite" accel="50000" decel="50000" autoRev="1" fill="hold" grpId="0" nodeType="withEffect">
                                  <p:stCondLst>
                                    <p:cond delay="0"/>
                                  </p:stCondLst>
                                  <p:childTnLst>
                                    <p:animScale>
                                      <p:cBhvr>
                                        <p:cTn id="20" dur="1500" fill="hold"/>
                                        <p:tgtEl>
                                          <p:spTgt spid="17"/>
                                        </p:tgtEl>
                                      </p:cBhvr>
                                      <p:by x="100000" y="125000"/>
                                    </p:animScale>
                                  </p:childTnLst>
                                </p:cTn>
                              </p:par>
                              <p:par>
                                <p:cTn id="21"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2" dur="1500" fill="hold"/>
                                        <p:tgtEl>
                                          <p:spTgt spid="17"/>
                                        </p:tgtEl>
                                        <p:attrNameLst>
                                          <p:attrName>ppt_x</p:attrName>
                                          <p:attrName>ppt_y</p:attrName>
                                        </p:attrNameLst>
                                      </p:cBhvr>
                                      <p:rCtr x="0" y="-2778"/>
                                    </p:animMotion>
                                  </p:childTnLst>
                                </p:cTn>
                              </p:par>
                              <p:par>
                                <p:cTn id="23" presetID="6" presetClass="emph" presetSubtype="0" repeatCount="indefinite" accel="50000" decel="50000" autoRev="1" fill="hold" grpId="0" nodeType="withEffect">
                                  <p:stCondLst>
                                    <p:cond delay="400"/>
                                  </p:stCondLst>
                                  <p:childTnLst>
                                    <p:animScale>
                                      <p:cBhvr>
                                        <p:cTn id="24" dur="1500" fill="hold"/>
                                        <p:tgtEl>
                                          <p:spTgt spid="18"/>
                                        </p:tgtEl>
                                      </p:cBhvr>
                                      <p:by x="100000" y="125000"/>
                                    </p:animScale>
                                  </p:childTnLst>
                                </p:cTn>
                              </p:par>
                              <p:par>
                                <p:cTn id="25"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6" dur="1500" fill="hold"/>
                                        <p:tgtEl>
                                          <p:spTgt spid="18"/>
                                        </p:tgtEl>
                                        <p:attrNameLst>
                                          <p:attrName>ppt_x</p:attrName>
                                          <p:attrName>ppt_y</p:attrName>
                                        </p:attrNameLst>
                                      </p:cBhvr>
                                      <p:rCtr x="0" y="-2778"/>
                                    </p:animMotion>
                                  </p:childTnLst>
                                </p:cTn>
                              </p:par>
                              <p:par>
                                <p:cTn id="27" presetID="6" presetClass="emph" presetSubtype="0" repeatCount="indefinite" accel="50000" decel="50000" autoRev="1" fill="hold" grpId="0" nodeType="withEffect">
                                  <p:stCondLst>
                                    <p:cond delay="800"/>
                                  </p:stCondLst>
                                  <p:childTnLst>
                                    <p:animScale>
                                      <p:cBhvr>
                                        <p:cTn id="28" dur="1500" fill="hold"/>
                                        <p:tgtEl>
                                          <p:spTgt spid="19"/>
                                        </p:tgtEl>
                                      </p:cBhvr>
                                      <p:by x="100000" y="125000"/>
                                    </p:animScale>
                                  </p:childTnLst>
                                </p:cTn>
                              </p:par>
                              <p:par>
                                <p:cTn id="29"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30" dur="1500" fill="hold"/>
                                        <p:tgtEl>
                                          <p:spTgt spid="19"/>
                                        </p:tgtEl>
                                        <p:attrNameLst>
                                          <p:attrName>ppt_x</p:attrName>
                                          <p:attrName>ppt_y</p:attrName>
                                        </p:attrNameLst>
                                      </p:cBhvr>
                                      <p:rCtr x="0" y="-2778"/>
                                    </p:animMotion>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p:cTn id="41" dur="500" fill="hold"/>
                                        <p:tgtEl>
                                          <p:spTgt spid="3"/>
                                        </p:tgtEl>
                                        <p:attrNameLst>
                                          <p:attrName>ppt_w</p:attrName>
                                        </p:attrNameLst>
                                      </p:cBhvr>
                                      <p:tavLst>
                                        <p:tav tm="0">
                                          <p:val>
                                            <p:fltVal val="0"/>
                                          </p:val>
                                        </p:tav>
                                        <p:tav tm="100000">
                                          <p:val>
                                            <p:strVal val="#ppt_w"/>
                                          </p:val>
                                        </p:tav>
                                      </p:tavLst>
                                    </p:anim>
                                    <p:anim calcmode="lin" valueType="num">
                                      <p:cBhvr>
                                        <p:cTn id="42" dur="500" fill="hold"/>
                                        <p:tgtEl>
                                          <p:spTgt spid="3"/>
                                        </p:tgtEl>
                                        <p:attrNameLst>
                                          <p:attrName>ppt_h</p:attrName>
                                        </p:attrNameLst>
                                      </p:cBhvr>
                                      <p:tavLst>
                                        <p:tav tm="0">
                                          <p:val>
                                            <p:fltVal val="0"/>
                                          </p:val>
                                        </p:tav>
                                        <p:tav tm="100000">
                                          <p:val>
                                            <p:strVal val="#ppt_h"/>
                                          </p:val>
                                        </p:tav>
                                      </p:tavLst>
                                    </p:anim>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xit" presetSubtype="32" fill="hold" nodeType="clickEffect">
                                  <p:stCondLst>
                                    <p:cond delay="0"/>
                                  </p:stCondLst>
                                  <p:childTnLst>
                                    <p:anim calcmode="lin" valueType="num">
                                      <p:cBhvr>
                                        <p:cTn id="47" dur="500"/>
                                        <p:tgtEl>
                                          <p:spTgt spid="3"/>
                                        </p:tgtEl>
                                        <p:attrNameLst>
                                          <p:attrName>ppt_w</p:attrName>
                                        </p:attrNameLst>
                                      </p:cBhvr>
                                      <p:tavLst>
                                        <p:tav tm="0">
                                          <p:val>
                                            <p:strVal val="ppt_w"/>
                                          </p:val>
                                        </p:tav>
                                        <p:tav tm="100000">
                                          <p:val>
                                            <p:fltVal val="0"/>
                                          </p:val>
                                        </p:tav>
                                      </p:tavLst>
                                    </p:anim>
                                    <p:anim calcmode="lin" valueType="num">
                                      <p:cBhvr>
                                        <p:cTn id="48" dur="500"/>
                                        <p:tgtEl>
                                          <p:spTgt spid="3"/>
                                        </p:tgtEl>
                                        <p:attrNameLst>
                                          <p:attrName>ppt_h</p:attrName>
                                        </p:attrNameLst>
                                      </p:cBhvr>
                                      <p:tavLst>
                                        <p:tav tm="0">
                                          <p:val>
                                            <p:strVal val="ppt_h"/>
                                          </p:val>
                                        </p:tav>
                                        <p:tav tm="100000">
                                          <p:val>
                                            <p:fltVal val="0"/>
                                          </p:val>
                                        </p:tav>
                                      </p:tavLst>
                                    </p:anim>
                                    <p:animEffect transition="out" filter="fade">
                                      <p:cBhvr>
                                        <p:cTn id="49" dur="500"/>
                                        <p:tgtEl>
                                          <p:spTgt spid="3"/>
                                        </p:tgtEl>
                                      </p:cBhvr>
                                    </p:animEffect>
                                    <p:set>
                                      <p:cBhvr>
                                        <p:cTn id="50" dur="1" fill="hold">
                                          <p:stCondLst>
                                            <p:cond delay="499"/>
                                          </p:stCondLst>
                                        </p:cTn>
                                        <p:tgtEl>
                                          <p:spTgt spid="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p:cTn id="55" dur="500" fill="hold"/>
                                        <p:tgtEl>
                                          <p:spTgt spid="4"/>
                                        </p:tgtEl>
                                        <p:attrNameLst>
                                          <p:attrName>ppt_w</p:attrName>
                                        </p:attrNameLst>
                                      </p:cBhvr>
                                      <p:tavLst>
                                        <p:tav tm="0">
                                          <p:val>
                                            <p:fltVal val="0"/>
                                          </p:val>
                                        </p:tav>
                                        <p:tav tm="100000">
                                          <p:val>
                                            <p:strVal val="#ppt_w"/>
                                          </p:val>
                                        </p:tav>
                                      </p:tavLst>
                                    </p:anim>
                                    <p:anim calcmode="lin" valueType="num">
                                      <p:cBhvr>
                                        <p:cTn id="56" dur="500" fill="hold"/>
                                        <p:tgtEl>
                                          <p:spTgt spid="4"/>
                                        </p:tgtEl>
                                        <p:attrNameLst>
                                          <p:attrName>ppt_h</p:attrName>
                                        </p:attrNameLst>
                                      </p:cBhvr>
                                      <p:tavLst>
                                        <p:tav tm="0">
                                          <p:val>
                                            <p:fltVal val="0"/>
                                          </p:val>
                                        </p:tav>
                                        <p:tav tm="100000">
                                          <p:val>
                                            <p:strVal val="#ppt_h"/>
                                          </p:val>
                                        </p:tav>
                                      </p:tavLst>
                                    </p:anim>
                                    <p:animEffect transition="in" filter="fade">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xit" presetSubtype="32" fill="hold" nodeType="clickEffect">
                                  <p:stCondLst>
                                    <p:cond delay="0"/>
                                  </p:stCondLst>
                                  <p:childTnLst>
                                    <p:anim calcmode="lin" valueType="num">
                                      <p:cBhvr>
                                        <p:cTn id="61" dur="500"/>
                                        <p:tgtEl>
                                          <p:spTgt spid="4"/>
                                        </p:tgtEl>
                                        <p:attrNameLst>
                                          <p:attrName>ppt_w</p:attrName>
                                        </p:attrNameLst>
                                      </p:cBhvr>
                                      <p:tavLst>
                                        <p:tav tm="0">
                                          <p:val>
                                            <p:strVal val="ppt_w"/>
                                          </p:val>
                                        </p:tav>
                                        <p:tav tm="100000">
                                          <p:val>
                                            <p:fltVal val="0"/>
                                          </p:val>
                                        </p:tav>
                                      </p:tavLst>
                                    </p:anim>
                                    <p:anim calcmode="lin" valueType="num">
                                      <p:cBhvr>
                                        <p:cTn id="62" dur="500"/>
                                        <p:tgtEl>
                                          <p:spTgt spid="4"/>
                                        </p:tgtEl>
                                        <p:attrNameLst>
                                          <p:attrName>ppt_h</p:attrName>
                                        </p:attrNameLst>
                                      </p:cBhvr>
                                      <p:tavLst>
                                        <p:tav tm="0">
                                          <p:val>
                                            <p:strVal val="ppt_h"/>
                                          </p:val>
                                        </p:tav>
                                        <p:tav tm="100000">
                                          <p:val>
                                            <p:fltVal val="0"/>
                                          </p:val>
                                        </p:tav>
                                      </p:tavLst>
                                    </p:anim>
                                    <p:animEffect transition="out" filter="fade">
                                      <p:cBhvr>
                                        <p:cTn id="63" dur="500"/>
                                        <p:tgtEl>
                                          <p:spTgt spid="4"/>
                                        </p:tgtEl>
                                      </p:cBhvr>
                                    </p:animEffect>
                                    <p:set>
                                      <p:cBhvr>
                                        <p:cTn id="6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29"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2875003"/>
            <a:ext cx="6296718" cy="1107996"/>
          </a:xfrm>
          <a:prstGeom prst="rect">
            <a:avLst/>
          </a:prstGeom>
        </p:spPr>
        <p:txBody>
          <a:bodyPr wrap="square">
            <a:spAutoFit/>
          </a:bodyPr>
          <a:lstStyle/>
          <a:p>
            <a:pPr lvl="0" algn="ctr">
              <a:defRPr/>
            </a:pPr>
            <a:r>
              <a:rPr lang="fr-FR" sz="66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Problématique</a:t>
            </a:r>
            <a:endParaRPr kumimoji="0" lang="en-LT" sz="66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ndParaRPr>
          </a:p>
        </p:txBody>
      </p:sp>
    </p:spTree>
    <p:extLst>
      <p:ext uri="{BB962C8B-B14F-4D97-AF65-F5344CB8AC3E}">
        <p14:creationId xmlns:p14="http://schemas.microsoft.com/office/powerpoint/2010/main" val="1167597831"/>
      </p:ext>
    </p:extLst>
  </p:cSld>
  <p:clrMapOvr>
    <a:masterClrMapping/>
  </p:clrMapOvr>
  <p:transition spd="slow" advTm="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13" name="Rounded Rectangle 6"/>
          <p:cNvSpPr/>
          <p:nvPr/>
        </p:nvSpPr>
        <p:spPr>
          <a:xfrm>
            <a:off x="166254" y="214312"/>
            <a:ext cx="11845636" cy="6329363"/>
          </a:xfrm>
          <a:custGeom>
            <a:avLst/>
            <a:gdLst>
              <a:gd name="connsiteX0" fmla="*/ 0 w 11831784"/>
              <a:gd name="connsiteY0" fmla="*/ 1089913 h 6539345"/>
              <a:gd name="connsiteX1" fmla="*/ 1089913 w 11831784"/>
              <a:gd name="connsiteY1" fmla="*/ 0 h 6539345"/>
              <a:gd name="connsiteX2" fmla="*/ 10741871 w 11831784"/>
              <a:gd name="connsiteY2" fmla="*/ 0 h 6539345"/>
              <a:gd name="connsiteX3" fmla="*/ 11831784 w 11831784"/>
              <a:gd name="connsiteY3" fmla="*/ 1089913 h 6539345"/>
              <a:gd name="connsiteX4" fmla="*/ 11831784 w 11831784"/>
              <a:gd name="connsiteY4" fmla="*/ 5449432 h 6539345"/>
              <a:gd name="connsiteX5" fmla="*/ 10741871 w 11831784"/>
              <a:gd name="connsiteY5" fmla="*/ 6539345 h 6539345"/>
              <a:gd name="connsiteX6" fmla="*/ 1089913 w 11831784"/>
              <a:gd name="connsiteY6" fmla="*/ 6539345 h 6539345"/>
              <a:gd name="connsiteX7" fmla="*/ 0 w 11831784"/>
              <a:gd name="connsiteY7" fmla="*/ 5449432 h 6539345"/>
              <a:gd name="connsiteX8" fmla="*/ 0 w 11831784"/>
              <a:gd name="connsiteY8" fmla="*/ 1089913 h 6539345"/>
              <a:gd name="connsiteX0" fmla="*/ 5312 w 11837096"/>
              <a:gd name="connsiteY0" fmla="*/ 1117622 h 6567054"/>
              <a:gd name="connsiteX1" fmla="*/ 513334 w 11837096"/>
              <a:gd name="connsiteY1" fmla="*/ 0 h 6567054"/>
              <a:gd name="connsiteX2" fmla="*/ 10747183 w 11837096"/>
              <a:gd name="connsiteY2" fmla="*/ 27709 h 6567054"/>
              <a:gd name="connsiteX3" fmla="*/ 11837096 w 11837096"/>
              <a:gd name="connsiteY3" fmla="*/ 1117622 h 6567054"/>
              <a:gd name="connsiteX4" fmla="*/ 11837096 w 11837096"/>
              <a:gd name="connsiteY4" fmla="*/ 5477141 h 6567054"/>
              <a:gd name="connsiteX5" fmla="*/ 10747183 w 11837096"/>
              <a:gd name="connsiteY5" fmla="*/ 6567054 h 6567054"/>
              <a:gd name="connsiteX6" fmla="*/ 1095225 w 11837096"/>
              <a:gd name="connsiteY6" fmla="*/ 6567054 h 6567054"/>
              <a:gd name="connsiteX7" fmla="*/ 5312 w 11837096"/>
              <a:gd name="connsiteY7" fmla="*/ 5477141 h 6567054"/>
              <a:gd name="connsiteX8" fmla="*/ 5312 w 11837096"/>
              <a:gd name="connsiteY8" fmla="*/ 1117622 h 6567054"/>
              <a:gd name="connsiteX0" fmla="*/ 24287 w 11856071"/>
              <a:gd name="connsiteY0" fmla="*/ 1117622 h 6567054"/>
              <a:gd name="connsiteX1" fmla="*/ 449182 w 11856071"/>
              <a:gd name="connsiteY1" fmla="*/ 0 h 6567054"/>
              <a:gd name="connsiteX2" fmla="*/ 10766158 w 11856071"/>
              <a:gd name="connsiteY2" fmla="*/ 27709 h 6567054"/>
              <a:gd name="connsiteX3" fmla="*/ 11856071 w 11856071"/>
              <a:gd name="connsiteY3" fmla="*/ 1117622 h 6567054"/>
              <a:gd name="connsiteX4" fmla="*/ 11856071 w 11856071"/>
              <a:gd name="connsiteY4" fmla="*/ 5477141 h 6567054"/>
              <a:gd name="connsiteX5" fmla="*/ 10766158 w 11856071"/>
              <a:gd name="connsiteY5" fmla="*/ 6567054 h 6567054"/>
              <a:gd name="connsiteX6" fmla="*/ 1114200 w 11856071"/>
              <a:gd name="connsiteY6" fmla="*/ 6567054 h 6567054"/>
              <a:gd name="connsiteX7" fmla="*/ 24287 w 11856071"/>
              <a:gd name="connsiteY7" fmla="*/ 5477141 h 6567054"/>
              <a:gd name="connsiteX8" fmla="*/ 24287 w 11856071"/>
              <a:gd name="connsiteY8" fmla="*/ 1117622 h 6567054"/>
              <a:gd name="connsiteX0" fmla="*/ 496 w 11832280"/>
              <a:gd name="connsiteY0" fmla="*/ 1117622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1117622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643396 h 6567054"/>
              <a:gd name="connsiteX8" fmla="*/ 496 w 11832280"/>
              <a:gd name="connsiteY8" fmla="*/ 798968 h 656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280" h="6567054">
                <a:moveTo>
                  <a:pt x="496" y="798968"/>
                </a:moveTo>
                <a:cubicBezTo>
                  <a:pt x="496" y="197026"/>
                  <a:pt x="-38006" y="0"/>
                  <a:pt x="563936" y="0"/>
                </a:cubicBezTo>
                <a:lnTo>
                  <a:pt x="11019458" y="41564"/>
                </a:lnTo>
                <a:cubicBezTo>
                  <a:pt x="11621400" y="41564"/>
                  <a:pt x="11832280" y="-10793"/>
                  <a:pt x="11832280" y="591149"/>
                </a:cubicBezTo>
                <a:lnTo>
                  <a:pt x="11832280" y="5962050"/>
                </a:lnTo>
                <a:cubicBezTo>
                  <a:pt x="11832280" y="6563992"/>
                  <a:pt x="11635254" y="6567054"/>
                  <a:pt x="11033312" y="6567054"/>
                </a:cubicBezTo>
                <a:lnTo>
                  <a:pt x="591645" y="6553199"/>
                </a:lnTo>
                <a:cubicBezTo>
                  <a:pt x="-10297" y="6553199"/>
                  <a:pt x="496" y="6245338"/>
                  <a:pt x="496" y="5643396"/>
                </a:cubicBezTo>
                <a:lnTo>
                  <a:pt x="496" y="798968"/>
                </a:lnTo>
                <a:close/>
              </a:path>
            </a:pathLst>
          </a:custGeom>
          <a:solidFill>
            <a:schemeClr val="bg2">
              <a:lumMod val="10000"/>
              <a:alpha val="76000"/>
            </a:schemeClr>
          </a:solidFill>
          <a:ln>
            <a:solidFill>
              <a:schemeClr val="tx1">
                <a:lumMod val="95000"/>
                <a:lumOff val="5000"/>
              </a:schemeClr>
            </a:solidFill>
          </a:ln>
          <a:effectLst>
            <a:outerShdw blurRad="266700" dist="38100" dir="8400000" sx="101000" sy="101000" algn="t" rotWithShape="0">
              <a:prstClr val="black">
                <a:alpha val="74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lvl="0" algn="ctr" eaLnBrk="0" fontAlgn="base" hangingPunct="0">
              <a:spcBef>
                <a:spcPct val="0"/>
              </a:spcBef>
              <a:spcAft>
                <a:spcPct val="0"/>
              </a:spcAft>
            </a:pPr>
            <a:endParaRPr lang="fr-FR" altLang="fr-FR" dirty="0">
              <a:solidFill>
                <a:schemeClr val="tx1"/>
              </a:solidFill>
            </a:endParaRPr>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1903538" y="407113"/>
            <a:ext cx="8292656" cy="1446550"/>
          </a:xfrm>
          <a:prstGeom prst="rect">
            <a:avLst/>
          </a:prstGeom>
        </p:spPr>
        <p:txBody>
          <a:bodyPr wrap="none">
            <a:spAutoFit/>
          </a:bodyPr>
          <a:lstStyle/>
          <a:p>
            <a:pPr lvl="0" algn="ctr">
              <a:defRPr/>
            </a:pPr>
            <a:r>
              <a:rPr lang="fr-FR" sz="88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Problématique</a:t>
            </a:r>
            <a:endParaRPr lang="en-LT" sz="88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1435227" y="2656850"/>
            <a:ext cx="9229278" cy="2800767"/>
          </a:xfrm>
          <a:prstGeom prst="rect">
            <a:avLst/>
          </a:prstGeom>
        </p:spPr>
        <p:txBody>
          <a:bodyPr wrap="square">
            <a:spAutoFit/>
          </a:bodyPr>
          <a:lstStyle/>
          <a:p>
            <a:pPr algn="ctr"/>
            <a:r>
              <a:rPr lang="fr-FR" sz="1600" b="1" spc="300" dirty="0">
                <a:solidFill>
                  <a:schemeClr val="bg1"/>
                </a:solidFill>
                <a:latin typeface="Raleway" panose="020B0503030101060003" pitchFamily="34" charset="77"/>
              </a:rPr>
              <a:t>Le principal défi rencontré dans l'industrie des CMS est la </a:t>
            </a:r>
            <a:r>
              <a:rPr lang="fr-FR" sz="1600" b="1" spc="300" dirty="0" smtClean="0">
                <a:solidFill>
                  <a:schemeClr val="bg1"/>
                </a:solidFill>
                <a:latin typeface="Raleway" panose="020B0503030101060003" pitchFamily="34" charset="77"/>
              </a:rPr>
              <a:t>détection précise et localiser </a:t>
            </a:r>
            <a:r>
              <a:rPr lang="fr-FR" sz="1600" b="1" spc="300" dirty="0">
                <a:solidFill>
                  <a:schemeClr val="bg1"/>
                </a:solidFill>
                <a:latin typeface="Raleway" panose="020B0503030101060003" pitchFamily="34" charset="77"/>
              </a:rPr>
              <a:t>des défauts dans les PCB. Les méthodes traditionnelles d'inspection manuelle ou semi-automatique ne parviennent pas à répondre aux exigences de production à grande échelle tout en maintenant une haute qualité. Les défauts tels que les soudures froides, les composants mal alignés ou manquants, et les courts-circuits peuvent entraîner des défaillances coûteuses et nuire à la réputation des fabricants. Il devient donc impératif de développer une solution automatisée et intelligente pour améliorer l'efficacité et la précision des inspections.</a:t>
            </a:r>
            <a:endParaRPr lang="en-LT" sz="1600" b="1" spc="300" dirty="0">
              <a:solidFill>
                <a:schemeClr val="bg1"/>
              </a:solidFill>
              <a:latin typeface="Raleway" panose="020B0503030101060003" pitchFamily="34" charset="77"/>
            </a:endParaRPr>
          </a:p>
        </p:txBody>
      </p:sp>
      <p:sp useBgFill="1">
        <p:nvSpPr>
          <p:cNvPr id="19" name="Rectangle 18">
            <a:extLst>
              <a:ext uri="{FF2B5EF4-FFF2-40B4-BE49-F238E27FC236}">
                <a16:creationId xmlns:a16="http://schemas.microsoft.com/office/drawing/2014/main" id="{9FE9B72F-DF87-5F4E-B684-D0770028819B}"/>
              </a:ext>
            </a:extLst>
          </p:cNvPr>
          <p:cNvSpPr/>
          <p:nvPr/>
        </p:nvSpPr>
        <p:spPr>
          <a:xfrm>
            <a:off x="11567103" y="-57149"/>
            <a:ext cx="602166" cy="69723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0" name="Rectangle 19">
            <a:extLst>
              <a:ext uri="{FF2B5EF4-FFF2-40B4-BE49-F238E27FC236}">
                <a16:creationId xmlns:a16="http://schemas.microsoft.com/office/drawing/2014/main" id="{AE454DD4-D90A-704B-ABC6-4575E360C82E}"/>
              </a:ext>
            </a:extLst>
          </p:cNvPr>
          <p:cNvSpPr/>
          <p:nvPr/>
        </p:nvSpPr>
        <p:spPr>
          <a:xfrm>
            <a:off x="8875" y="-157164"/>
            <a:ext cx="602166" cy="707231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34" y="-213090"/>
            <a:ext cx="12192000" cy="7949184"/>
          </a:xfrm>
          <a:prstGeom prst="rect">
            <a:avLst/>
          </a:prstGeom>
        </p:spPr>
      </p:pic>
      <p:pic>
        <p:nvPicPr>
          <p:cNvPr id="4" name="Picture 3"/>
          <p:cNvPicPr>
            <a:picLocks noChangeAspect="1"/>
          </p:cNvPicPr>
          <p:nvPr/>
        </p:nvPicPr>
        <p:blipFill>
          <a:blip r:embed="rId4"/>
          <a:stretch>
            <a:fillRect/>
          </a:stretch>
        </p:blipFill>
        <p:spPr>
          <a:xfrm>
            <a:off x="1589218" y="273931"/>
            <a:ext cx="8999708" cy="6310139"/>
          </a:xfrm>
          <a:prstGeom prst="rect">
            <a:avLst/>
          </a:prstGeom>
        </p:spPr>
      </p:pic>
      <p:pic>
        <p:nvPicPr>
          <p:cNvPr id="7" name="Picture 6"/>
          <p:cNvPicPr>
            <a:picLocks noChangeAspect="1"/>
          </p:cNvPicPr>
          <p:nvPr/>
        </p:nvPicPr>
        <p:blipFill>
          <a:blip r:embed="rId5"/>
          <a:stretch>
            <a:fillRect/>
          </a:stretch>
        </p:blipFill>
        <p:spPr>
          <a:xfrm>
            <a:off x="1775948" y="1351677"/>
            <a:ext cx="8640106" cy="4819650"/>
          </a:xfrm>
          <a:prstGeom prst="rect">
            <a:avLst/>
          </a:prstGeom>
        </p:spPr>
      </p:pic>
      <p:pic>
        <p:nvPicPr>
          <p:cNvPr id="9" name="Picture 8"/>
          <p:cNvPicPr>
            <a:picLocks noChangeAspect="1"/>
          </p:cNvPicPr>
          <p:nvPr/>
        </p:nvPicPr>
        <p:blipFill>
          <a:blip r:embed="rId6"/>
          <a:stretch>
            <a:fillRect/>
          </a:stretch>
        </p:blipFill>
        <p:spPr>
          <a:xfrm>
            <a:off x="1231593" y="487420"/>
            <a:ext cx="9636546" cy="5886364"/>
          </a:xfrm>
          <a:prstGeom prst="rect">
            <a:avLst/>
          </a:prstGeom>
        </p:spPr>
      </p:pic>
    </p:spTree>
    <p:extLst>
      <p:ext uri="{BB962C8B-B14F-4D97-AF65-F5344CB8AC3E}">
        <p14:creationId xmlns:p14="http://schemas.microsoft.com/office/powerpoint/2010/main" val="3001872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2000"/>
                                  </p:stCondLst>
                                  <p:childTnLst>
                                    <p:animScale>
                                      <p:cBhvr>
                                        <p:cTn id="6" dur="1500" fill="hold"/>
                                        <p:tgtEl>
                                          <p:spTgt spid="19"/>
                                        </p:tgtEl>
                                      </p:cBhvr>
                                      <p:by x="100000" y="125000"/>
                                    </p:animScale>
                                  </p:childTnLst>
                                </p:cTn>
                              </p:par>
                              <p:par>
                                <p:cTn id="7" presetID="42" presetClass="path" presetSubtype="0" repeatCount="indefinite" accel="50000" decel="50000" autoRev="1" fill="hold" grpId="1" nodeType="withEffect">
                                  <p:stCondLst>
                                    <p:cond delay="2000"/>
                                  </p:stCondLst>
                                  <p:childTnLst>
                                    <p:animMotion origin="layout" path="M 2.5E-6 0 L 2.5E-6 -0.05532 " pathEditMode="relative" rAng="0" ptsTypes="AA">
                                      <p:cBhvr>
                                        <p:cTn id="8" dur="1500" fill="hold"/>
                                        <p:tgtEl>
                                          <p:spTgt spid="19"/>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0"/>
                                  </p:stCondLst>
                                  <p:childTnLst>
                                    <p:animScale>
                                      <p:cBhvr>
                                        <p:cTn id="10" dur="1500" fill="hold"/>
                                        <p:tgtEl>
                                          <p:spTgt spid="20"/>
                                        </p:tgtEl>
                                      </p:cBhvr>
                                      <p:by x="100000" y="125000"/>
                                    </p:animScale>
                                  </p:childTnLst>
                                </p:cTn>
                              </p:par>
                              <p:par>
                                <p:cTn id="11" presetID="42" presetClass="path" presetSubtype="0" repeatCount="indefinite" accel="50000" decel="50000" autoRev="1" fill="hold" grpId="1" nodeType="withEffect">
                                  <p:stCondLst>
                                    <p:cond delay="0"/>
                                  </p:stCondLst>
                                  <p:childTnLst>
                                    <p:animMotion origin="layout" path="M -6.25E-7 -2.59259E-6 L -6.25E-7 -0.05532 " pathEditMode="relative" rAng="0" ptsTypes="AA">
                                      <p:cBhvr>
                                        <p:cTn id="12" dur="1500" fill="hold"/>
                                        <p:tgtEl>
                                          <p:spTgt spid="20"/>
                                        </p:tgtEl>
                                        <p:attrNameLst>
                                          <p:attrName>ppt_x</p:attrName>
                                          <p:attrName>ppt_y</p:attrName>
                                        </p:attrNameLst>
                                      </p:cBhvr>
                                      <p:rCtr x="0" y="-2778"/>
                                    </p:animMotion>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3"/>
                                        </p:tgtEl>
                                        <p:attrNameLst>
                                          <p:attrName>ppt_w</p:attrName>
                                        </p:attrNameLst>
                                      </p:cBhvr>
                                      <p:tavLst>
                                        <p:tav tm="0">
                                          <p:val>
                                            <p:strVal val="ppt_w"/>
                                          </p:val>
                                        </p:tav>
                                        <p:tav tm="100000">
                                          <p:val>
                                            <p:fltVal val="0"/>
                                          </p:val>
                                        </p:tav>
                                      </p:tavLst>
                                    </p:anim>
                                    <p:anim calcmode="lin" valueType="num">
                                      <p:cBhvr>
                                        <p:cTn id="24" dur="500"/>
                                        <p:tgtEl>
                                          <p:spTgt spid="3"/>
                                        </p:tgtEl>
                                        <p:attrNameLst>
                                          <p:attrName>ppt_h</p:attrName>
                                        </p:attrNameLst>
                                      </p:cBhvr>
                                      <p:tavLst>
                                        <p:tav tm="0">
                                          <p:val>
                                            <p:strVal val="ppt_h"/>
                                          </p:val>
                                        </p:tav>
                                        <p:tav tm="100000">
                                          <p:val>
                                            <p:fltVal val="0"/>
                                          </p:val>
                                        </p:tav>
                                      </p:tavLst>
                                    </p:anim>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nodeType="clickEffect">
                                  <p:stCondLst>
                                    <p:cond delay="0"/>
                                  </p:stCondLst>
                                  <p:childTnLst>
                                    <p:anim calcmode="lin" valueType="num">
                                      <p:cBhvr>
                                        <p:cTn id="37" dur="500"/>
                                        <p:tgtEl>
                                          <p:spTgt spid="4"/>
                                        </p:tgtEl>
                                        <p:attrNameLst>
                                          <p:attrName>ppt_w</p:attrName>
                                        </p:attrNameLst>
                                      </p:cBhvr>
                                      <p:tavLst>
                                        <p:tav tm="0">
                                          <p:val>
                                            <p:strVal val="ppt_w"/>
                                          </p:val>
                                        </p:tav>
                                        <p:tav tm="100000">
                                          <p:val>
                                            <p:fltVal val="0"/>
                                          </p:val>
                                        </p:tav>
                                      </p:tavLst>
                                    </p:anim>
                                    <p:anim calcmode="lin" valueType="num">
                                      <p:cBhvr>
                                        <p:cTn id="38" dur="500"/>
                                        <p:tgtEl>
                                          <p:spTgt spid="4"/>
                                        </p:tgtEl>
                                        <p:attrNameLst>
                                          <p:attrName>ppt_h</p:attrName>
                                        </p:attrNameLst>
                                      </p:cBhvr>
                                      <p:tavLst>
                                        <p:tav tm="0">
                                          <p:val>
                                            <p:strVal val="ppt_h"/>
                                          </p:val>
                                        </p:tav>
                                        <p:tav tm="100000">
                                          <p:val>
                                            <p:fltVal val="0"/>
                                          </p:val>
                                        </p:tav>
                                      </p:tavLst>
                                    </p:anim>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ppt_w</p:attrName>
                                        </p:attrNameLst>
                                      </p:cBhvr>
                                      <p:tavLst>
                                        <p:tav tm="0">
                                          <p:val>
                                            <p:fltVal val="0"/>
                                          </p:val>
                                        </p:tav>
                                        <p:tav tm="100000">
                                          <p:val>
                                            <p:strVal val="#ppt_w"/>
                                          </p:val>
                                        </p:tav>
                                      </p:tavLst>
                                    </p:anim>
                                    <p:anim calcmode="lin" valueType="num">
                                      <p:cBhvr>
                                        <p:cTn id="46" dur="500" fill="hold"/>
                                        <p:tgtEl>
                                          <p:spTgt spid="7"/>
                                        </p:tgtEl>
                                        <p:attrNameLst>
                                          <p:attrName>ppt_h</p:attrName>
                                        </p:attrNameLst>
                                      </p:cBhvr>
                                      <p:tavLst>
                                        <p:tav tm="0">
                                          <p:val>
                                            <p:fltVal val="0"/>
                                          </p:val>
                                        </p:tav>
                                        <p:tav tm="100000">
                                          <p:val>
                                            <p:strVal val="#ppt_h"/>
                                          </p:val>
                                        </p:tav>
                                      </p:tavLst>
                                    </p:anim>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xit" presetSubtype="32" fill="hold" nodeType="clickEffect">
                                  <p:stCondLst>
                                    <p:cond delay="0"/>
                                  </p:stCondLst>
                                  <p:childTnLst>
                                    <p:anim calcmode="lin" valueType="num">
                                      <p:cBhvr>
                                        <p:cTn id="51" dur="500"/>
                                        <p:tgtEl>
                                          <p:spTgt spid="7"/>
                                        </p:tgtEl>
                                        <p:attrNameLst>
                                          <p:attrName>ppt_w</p:attrName>
                                        </p:attrNameLst>
                                      </p:cBhvr>
                                      <p:tavLst>
                                        <p:tav tm="0">
                                          <p:val>
                                            <p:strVal val="ppt_w"/>
                                          </p:val>
                                        </p:tav>
                                        <p:tav tm="100000">
                                          <p:val>
                                            <p:fltVal val="0"/>
                                          </p:val>
                                        </p:tav>
                                      </p:tavLst>
                                    </p:anim>
                                    <p:anim calcmode="lin" valueType="num">
                                      <p:cBhvr>
                                        <p:cTn id="52" dur="500"/>
                                        <p:tgtEl>
                                          <p:spTgt spid="7"/>
                                        </p:tgtEl>
                                        <p:attrNameLst>
                                          <p:attrName>ppt_h</p:attrName>
                                        </p:attrNameLst>
                                      </p:cBhvr>
                                      <p:tavLst>
                                        <p:tav tm="0">
                                          <p:val>
                                            <p:strVal val="ppt_h"/>
                                          </p:val>
                                        </p:tav>
                                        <p:tav tm="100000">
                                          <p:val>
                                            <p:fltVal val="0"/>
                                          </p:val>
                                        </p:tav>
                                      </p:tavLst>
                                    </p:anim>
                                    <p:animEffect transition="out" filter="fade">
                                      <p:cBhvr>
                                        <p:cTn id="53" dur="500"/>
                                        <p:tgtEl>
                                          <p:spTgt spid="7"/>
                                        </p:tgtEl>
                                      </p:cBhvr>
                                    </p:animEffect>
                                    <p:set>
                                      <p:cBhvr>
                                        <p:cTn id="54" dur="1" fill="hold">
                                          <p:stCondLst>
                                            <p:cond delay="499"/>
                                          </p:stCondLst>
                                        </p:cTn>
                                        <p:tgtEl>
                                          <p:spTgt spid="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animEffect transition="in" filter="fade">
                                      <p:cBhvr>
                                        <p:cTn id="61" dur="500"/>
                                        <p:tgtEl>
                                          <p:spTgt spid="9"/>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xit" presetSubtype="32" fill="hold" nodeType="clickEffect">
                                  <p:stCondLst>
                                    <p:cond delay="0"/>
                                  </p:stCondLst>
                                  <p:childTnLst>
                                    <p:anim calcmode="lin" valueType="num">
                                      <p:cBhvr>
                                        <p:cTn id="65" dur="500"/>
                                        <p:tgtEl>
                                          <p:spTgt spid="9"/>
                                        </p:tgtEl>
                                        <p:attrNameLst>
                                          <p:attrName>ppt_w</p:attrName>
                                        </p:attrNameLst>
                                      </p:cBhvr>
                                      <p:tavLst>
                                        <p:tav tm="0">
                                          <p:val>
                                            <p:strVal val="ppt_w"/>
                                          </p:val>
                                        </p:tav>
                                        <p:tav tm="100000">
                                          <p:val>
                                            <p:fltVal val="0"/>
                                          </p:val>
                                        </p:tav>
                                      </p:tavLst>
                                    </p:anim>
                                    <p:anim calcmode="lin" valueType="num">
                                      <p:cBhvr>
                                        <p:cTn id="66" dur="500"/>
                                        <p:tgtEl>
                                          <p:spTgt spid="9"/>
                                        </p:tgtEl>
                                        <p:attrNameLst>
                                          <p:attrName>ppt_h</p:attrName>
                                        </p:attrNameLst>
                                      </p:cBhvr>
                                      <p:tavLst>
                                        <p:tav tm="0">
                                          <p:val>
                                            <p:strVal val="ppt_h"/>
                                          </p:val>
                                        </p:tav>
                                        <p:tav tm="100000">
                                          <p:val>
                                            <p:fltVal val="0"/>
                                          </p:val>
                                        </p:tav>
                                      </p:tavLst>
                                    </p:anim>
                                    <p:animEffect transition="out" filter="fade">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blip>
          <a:srcRect/>
          <a:stretch>
            <a:fillRect/>
          </a:stretch>
        </a:blipFill>
        <a:effectLst/>
      </p:bgPr>
    </p:bg>
    <p:spTree>
      <p:nvGrpSpPr>
        <p:cNvPr id="1" name=""/>
        <p:cNvGrpSpPr/>
        <p:nvPr/>
      </p:nvGrpSpPr>
      <p:grpSpPr>
        <a:xfrm>
          <a:off x="0" y="0"/>
          <a:ext cx="0" cy="0"/>
          <a:chOff x="0" y="0"/>
          <a:chExt cx="0" cy="0"/>
        </a:xfrm>
      </p:grpSpPr>
      <p:sp>
        <p:nvSpPr>
          <p:cNvPr id="11" name="Rounded Rectangle 6"/>
          <p:cNvSpPr/>
          <p:nvPr/>
        </p:nvSpPr>
        <p:spPr>
          <a:xfrm>
            <a:off x="-314325" y="-200026"/>
            <a:ext cx="12858750" cy="7229475"/>
          </a:xfrm>
          <a:custGeom>
            <a:avLst/>
            <a:gdLst>
              <a:gd name="connsiteX0" fmla="*/ 0 w 11831784"/>
              <a:gd name="connsiteY0" fmla="*/ 1089913 h 6539345"/>
              <a:gd name="connsiteX1" fmla="*/ 1089913 w 11831784"/>
              <a:gd name="connsiteY1" fmla="*/ 0 h 6539345"/>
              <a:gd name="connsiteX2" fmla="*/ 10741871 w 11831784"/>
              <a:gd name="connsiteY2" fmla="*/ 0 h 6539345"/>
              <a:gd name="connsiteX3" fmla="*/ 11831784 w 11831784"/>
              <a:gd name="connsiteY3" fmla="*/ 1089913 h 6539345"/>
              <a:gd name="connsiteX4" fmla="*/ 11831784 w 11831784"/>
              <a:gd name="connsiteY4" fmla="*/ 5449432 h 6539345"/>
              <a:gd name="connsiteX5" fmla="*/ 10741871 w 11831784"/>
              <a:gd name="connsiteY5" fmla="*/ 6539345 h 6539345"/>
              <a:gd name="connsiteX6" fmla="*/ 1089913 w 11831784"/>
              <a:gd name="connsiteY6" fmla="*/ 6539345 h 6539345"/>
              <a:gd name="connsiteX7" fmla="*/ 0 w 11831784"/>
              <a:gd name="connsiteY7" fmla="*/ 5449432 h 6539345"/>
              <a:gd name="connsiteX8" fmla="*/ 0 w 11831784"/>
              <a:gd name="connsiteY8" fmla="*/ 1089913 h 6539345"/>
              <a:gd name="connsiteX0" fmla="*/ 5312 w 11837096"/>
              <a:gd name="connsiteY0" fmla="*/ 1117622 h 6567054"/>
              <a:gd name="connsiteX1" fmla="*/ 513334 w 11837096"/>
              <a:gd name="connsiteY1" fmla="*/ 0 h 6567054"/>
              <a:gd name="connsiteX2" fmla="*/ 10747183 w 11837096"/>
              <a:gd name="connsiteY2" fmla="*/ 27709 h 6567054"/>
              <a:gd name="connsiteX3" fmla="*/ 11837096 w 11837096"/>
              <a:gd name="connsiteY3" fmla="*/ 1117622 h 6567054"/>
              <a:gd name="connsiteX4" fmla="*/ 11837096 w 11837096"/>
              <a:gd name="connsiteY4" fmla="*/ 5477141 h 6567054"/>
              <a:gd name="connsiteX5" fmla="*/ 10747183 w 11837096"/>
              <a:gd name="connsiteY5" fmla="*/ 6567054 h 6567054"/>
              <a:gd name="connsiteX6" fmla="*/ 1095225 w 11837096"/>
              <a:gd name="connsiteY6" fmla="*/ 6567054 h 6567054"/>
              <a:gd name="connsiteX7" fmla="*/ 5312 w 11837096"/>
              <a:gd name="connsiteY7" fmla="*/ 5477141 h 6567054"/>
              <a:gd name="connsiteX8" fmla="*/ 5312 w 11837096"/>
              <a:gd name="connsiteY8" fmla="*/ 1117622 h 6567054"/>
              <a:gd name="connsiteX0" fmla="*/ 24287 w 11856071"/>
              <a:gd name="connsiteY0" fmla="*/ 1117622 h 6567054"/>
              <a:gd name="connsiteX1" fmla="*/ 449182 w 11856071"/>
              <a:gd name="connsiteY1" fmla="*/ 0 h 6567054"/>
              <a:gd name="connsiteX2" fmla="*/ 10766158 w 11856071"/>
              <a:gd name="connsiteY2" fmla="*/ 27709 h 6567054"/>
              <a:gd name="connsiteX3" fmla="*/ 11856071 w 11856071"/>
              <a:gd name="connsiteY3" fmla="*/ 1117622 h 6567054"/>
              <a:gd name="connsiteX4" fmla="*/ 11856071 w 11856071"/>
              <a:gd name="connsiteY4" fmla="*/ 5477141 h 6567054"/>
              <a:gd name="connsiteX5" fmla="*/ 10766158 w 11856071"/>
              <a:gd name="connsiteY5" fmla="*/ 6567054 h 6567054"/>
              <a:gd name="connsiteX6" fmla="*/ 1114200 w 11856071"/>
              <a:gd name="connsiteY6" fmla="*/ 6567054 h 6567054"/>
              <a:gd name="connsiteX7" fmla="*/ 24287 w 11856071"/>
              <a:gd name="connsiteY7" fmla="*/ 5477141 h 6567054"/>
              <a:gd name="connsiteX8" fmla="*/ 24287 w 11856071"/>
              <a:gd name="connsiteY8" fmla="*/ 1117622 h 6567054"/>
              <a:gd name="connsiteX0" fmla="*/ 496 w 11832280"/>
              <a:gd name="connsiteY0" fmla="*/ 1117622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1117622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643396 h 6567054"/>
              <a:gd name="connsiteX8" fmla="*/ 496 w 11832280"/>
              <a:gd name="connsiteY8" fmla="*/ 798968 h 656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280" h="6567054">
                <a:moveTo>
                  <a:pt x="496" y="798968"/>
                </a:moveTo>
                <a:cubicBezTo>
                  <a:pt x="496" y="197026"/>
                  <a:pt x="-38006" y="0"/>
                  <a:pt x="563936" y="0"/>
                </a:cubicBezTo>
                <a:lnTo>
                  <a:pt x="11019458" y="41564"/>
                </a:lnTo>
                <a:cubicBezTo>
                  <a:pt x="11621400" y="41564"/>
                  <a:pt x="11832280" y="-10793"/>
                  <a:pt x="11832280" y="591149"/>
                </a:cubicBezTo>
                <a:lnTo>
                  <a:pt x="11832280" y="5962050"/>
                </a:lnTo>
                <a:cubicBezTo>
                  <a:pt x="11832280" y="6563992"/>
                  <a:pt x="11635254" y="6567054"/>
                  <a:pt x="11033312" y="6567054"/>
                </a:cubicBezTo>
                <a:lnTo>
                  <a:pt x="591645" y="6553199"/>
                </a:lnTo>
                <a:cubicBezTo>
                  <a:pt x="-10297" y="6553199"/>
                  <a:pt x="496" y="6245338"/>
                  <a:pt x="496" y="5643396"/>
                </a:cubicBezTo>
                <a:lnTo>
                  <a:pt x="496" y="798968"/>
                </a:lnTo>
                <a:close/>
              </a:path>
            </a:pathLst>
          </a:custGeom>
          <a:solidFill>
            <a:schemeClr val="tx1">
              <a:lumMod val="95000"/>
              <a:lumOff val="5000"/>
              <a:alpha val="36000"/>
            </a:schemeClr>
          </a:solidFill>
          <a:ln>
            <a:solidFill>
              <a:schemeClr val="tx1">
                <a:lumMod val="95000"/>
                <a:lumOff val="5000"/>
              </a:schemeClr>
            </a:solidFill>
          </a:ln>
          <a:effectLst>
            <a:outerShdw blurRad="266700" dist="38100" dir="8400000" sx="101000" sy="101000" algn="t" rotWithShape="0">
              <a:prstClr val="black">
                <a:alpha val="74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lvl="0" algn="ctr" eaLnBrk="0" fontAlgn="base" hangingPunct="0">
              <a:spcBef>
                <a:spcPct val="0"/>
              </a:spcBef>
              <a:spcAft>
                <a:spcPct val="0"/>
              </a:spcAft>
            </a:pPr>
            <a:endParaRPr lang="fr-FR" altLang="fr-FR" dirty="0">
              <a:solidFill>
                <a:schemeClr val="tx1"/>
              </a:solidFill>
            </a:endParaRPr>
          </a:p>
        </p:txBody>
      </p:sp>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2" y="2767281"/>
            <a:ext cx="6296718"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SOLUTION</a:t>
            </a:r>
          </a:p>
        </p:txBody>
      </p:sp>
    </p:spTree>
    <p:extLst>
      <p:ext uri="{BB962C8B-B14F-4D97-AF65-F5344CB8AC3E}">
        <p14:creationId xmlns:p14="http://schemas.microsoft.com/office/powerpoint/2010/main" val="3341998466"/>
      </p:ext>
    </p:extLst>
  </p:cSld>
  <p:clrMapOvr>
    <a:masterClrMapping/>
  </p:clrMapOvr>
  <p:transition spd="slow" advTm="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12" name="Rounded Rectangle 6"/>
          <p:cNvSpPr/>
          <p:nvPr/>
        </p:nvSpPr>
        <p:spPr>
          <a:xfrm>
            <a:off x="-314325" y="-185738"/>
            <a:ext cx="12858750" cy="7229475"/>
          </a:xfrm>
          <a:custGeom>
            <a:avLst/>
            <a:gdLst>
              <a:gd name="connsiteX0" fmla="*/ 0 w 11831784"/>
              <a:gd name="connsiteY0" fmla="*/ 1089913 h 6539345"/>
              <a:gd name="connsiteX1" fmla="*/ 1089913 w 11831784"/>
              <a:gd name="connsiteY1" fmla="*/ 0 h 6539345"/>
              <a:gd name="connsiteX2" fmla="*/ 10741871 w 11831784"/>
              <a:gd name="connsiteY2" fmla="*/ 0 h 6539345"/>
              <a:gd name="connsiteX3" fmla="*/ 11831784 w 11831784"/>
              <a:gd name="connsiteY3" fmla="*/ 1089913 h 6539345"/>
              <a:gd name="connsiteX4" fmla="*/ 11831784 w 11831784"/>
              <a:gd name="connsiteY4" fmla="*/ 5449432 h 6539345"/>
              <a:gd name="connsiteX5" fmla="*/ 10741871 w 11831784"/>
              <a:gd name="connsiteY5" fmla="*/ 6539345 h 6539345"/>
              <a:gd name="connsiteX6" fmla="*/ 1089913 w 11831784"/>
              <a:gd name="connsiteY6" fmla="*/ 6539345 h 6539345"/>
              <a:gd name="connsiteX7" fmla="*/ 0 w 11831784"/>
              <a:gd name="connsiteY7" fmla="*/ 5449432 h 6539345"/>
              <a:gd name="connsiteX8" fmla="*/ 0 w 11831784"/>
              <a:gd name="connsiteY8" fmla="*/ 1089913 h 6539345"/>
              <a:gd name="connsiteX0" fmla="*/ 5312 w 11837096"/>
              <a:gd name="connsiteY0" fmla="*/ 1117622 h 6567054"/>
              <a:gd name="connsiteX1" fmla="*/ 513334 w 11837096"/>
              <a:gd name="connsiteY1" fmla="*/ 0 h 6567054"/>
              <a:gd name="connsiteX2" fmla="*/ 10747183 w 11837096"/>
              <a:gd name="connsiteY2" fmla="*/ 27709 h 6567054"/>
              <a:gd name="connsiteX3" fmla="*/ 11837096 w 11837096"/>
              <a:gd name="connsiteY3" fmla="*/ 1117622 h 6567054"/>
              <a:gd name="connsiteX4" fmla="*/ 11837096 w 11837096"/>
              <a:gd name="connsiteY4" fmla="*/ 5477141 h 6567054"/>
              <a:gd name="connsiteX5" fmla="*/ 10747183 w 11837096"/>
              <a:gd name="connsiteY5" fmla="*/ 6567054 h 6567054"/>
              <a:gd name="connsiteX6" fmla="*/ 1095225 w 11837096"/>
              <a:gd name="connsiteY6" fmla="*/ 6567054 h 6567054"/>
              <a:gd name="connsiteX7" fmla="*/ 5312 w 11837096"/>
              <a:gd name="connsiteY7" fmla="*/ 5477141 h 6567054"/>
              <a:gd name="connsiteX8" fmla="*/ 5312 w 11837096"/>
              <a:gd name="connsiteY8" fmla="*/ 1117622 h 6567054"/>
              <a:gd name="connsiteX0" fmla="*/ 24287 w 11856071"/>
              <a:gd name="connsiteY0" fmla="*/ 1117622 h 6567054"/>
              <a:gd name="connsiteX1" fmla="*/ 449182 w 11856071"/>
              <a:gd name="connsiteY1" fmla="*/ 0 h 6567054"/>
              <a:gd name="connsiteX2" fmla="*/ 10766158 w 11856071"/>
              <a:gd name="connsiteY2" fmla="*/ 27709 h 6567054"/>
              <a:gd name="connsiteX3" fmla="*/ 11856071 w 11856071"/>
              <a:gd name="connsiteY3" fmla="*/ 1117622 h 6567054"/>
              <a:gd name="connsiteX4" fmla="*/ 11856071 w 11856071"/>
              <a:gd name="connsiteY4" fmla="*/ 5477141 h 6567054"/>
              <a:gd name="connsiteX5" fmla="*/ 10766158 w 11856071"/>
              <a:gd name="connsiteY5" fmla="*/ 6567054 h 6567054"/>
              <a:gd name="connsiteX6" fmla="*/ 1114200 w 11856071"/>
              <a:gd name="connsiteY6" fmla="*/ 6567054 h 6567054"/>
              <a:gd name="connsiteX7" fmla="*/ 24287 w 11856071"/>
              <a:gd name="connsiteY7" fmla="*/ 5477141 h 6567054"/>
              <a:gd name="connsiteX8" fmla="*/ 24287 w 11856071"/>
              <a:gd name="connsiteY8" fmla="*/ 1117622 h 6567054"/>
              <a:gd name="connsiteX0" fmla="*/ 496 w 11832280"/>
              <a:gd name="connsiteY0" fmla="*/ 1117622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1117622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1117622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0742367 w 11832280"/>
              <a:gd name="connsiteY2" fmla="*/ 27709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477141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0742367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1090409 w 11832280"/>
              <a:gd name="connsiteY6" fmla="*/ 6567054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477141 h 6567054"/>
              <a:gd name="connsiteX8" fmla="*/ 496 w 11832280"/>
              <a:gd name="connsiteY8" fmla="*/ 798968 h 6567054"/>
              <a:gd name="connsiteX0" fmla="*/ 496 w 11832280"/>
              <a:gd name="connsiteY0" fmla="*/ 798968 h 6567054"/>
              <a:gd name="connsiteX1" fmla="*/ 563936 w 11832280"/>
              <a:gd name="connsiteY1" fmla="*/ 0 h 6567054"/>
              <a:gd name="connsiteX2" fmla="*/ 11019458 w 11832280"/>
              <a:gd name="connsiteY2" fmla="*/ 41564 h 6567054"/>
              <a:gd name="connsiteX3" fmla="*/ 11832280 w 11832280"/>
              <a:gd name="connsiteY3" fmla="*/ 591149 h 6567054"/>
              <a:gd name="connsiteX4" fmla="*/ 11832280 w 11832280"/>
              <a:gd name="connsiteY4" fmla="*/ 5962050 h 6567054"/>
              <a:gd name="connsiteX5" fmla="*/ 11033312 w 11832280"/>
              <a:gd name="connsiteY5" fmla="*/ 6567054 h 6567054"/>
              <a:gd name="connsiteX6" fmla="*/ 591645 w 11832280"/>
              <a:gd name="connsiteY6" fmla="*/ 6553199 h 6567054"/>
              <a:gd name="connsiteX7" fmla="*/ 496 w 11832280"/>
              <a:gd name="connsiteY7" fmla="*/ 5643396 h 6567054"/>
              <a:gd name="connsiteX8" fmla="*/ 496 w 11832280"/>
              <a:gd name="connsiteY8" fmla="*/ 798968 h 656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280" h="6567054">
                <a:moveTo>
                  <a:pt x="496" y="798968"/>
                </a:moveTo>
                <a:cubicBezTo>
                  <a:pt x="496" y="197026"/>
                  <a:pt x="-38006" y="0"/>
                  <a:pt x="563936" y="0"/>
                </a:cubicBezTo>
                <a:lnTo>
                  <a:pt x="11019458" y="41564"/>
                </a:lnTo>
                <a:cubicBezTo>
                  <a:pt x="11621400" y="41564"/>
                  <a:pt x="11832280" y="-10793"/>
                  <a:pt x="11832280" y="591149"/>
                </a:cubicBezTo>
                <a:lnTo>
                  <a:pt x="11832280" y="5962050"/>
                </a:lnTo>
                <a:cubicBezTo>
                  <a:pt x="11832280" y="6563992"/>
                  <a:pt x="11635254" y="6567054"/>
                  <a:pt x="11033312" y="6567054"/>
                </a:cubicBezTo>
                <a:lnTo>
                  <a:pt x="591645" y="6553199"/>
                </a:lnTo>
                <a:cubicBezTo>
                  <a:pt x="-10297" y="6553199"/>
                  <a:pt x="496" y="6245338"/>
                  <a:pt x="496" y="5643396"/>
                </a:cubicBezTo>
                <a:lnTo>
                  <a:pt x="496" y="798968"/>
                </a:lnTo>
                <a:close/>
              </a:path>
            </a:pathLst>
          </a:custGeom>
          <a:solidFill>
            <a:schemeClr val="tx1">
              <a:lumMod val="95000"/>
              <a:lumOff val="5000"/>
              <a:alpha val="61000"/>
            </a:schemeClr>
          </a:solidFill>
          <a:ln>
            <a:solidFill>
              <a:schemeClr val="tx1">
                <a:lumMod val="95000"/>
                <a:lumOff val="5000"/>
              </a:schemeClr>
            </a:solidFill>
          </a:ln>
          <a:effectLst>
            <a:outerShdw blurRad="266700" dist="38100" dir="8400000" sx="101000" sy="101000" algn="t" rotWithShape="0">
              <a:prstClr val="black">
                <a:alpha val="74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lvl="0" algn="ctr" eaLnBrk="0" fontAlgn="base" hangingPunct="0">
              <a:spcBef>
                <a:spcPct val="0"/>
              </a:spcBef>
              <a:spcAft>
                <a:spcPct val="0"/>
              </a:spcAft>
            </a:pPr>
            <a:endParaRPr lang="fr-FR" altLang="fr-FR" b="1" dirty="0">
              <a:solidFill>
                <a:schemeClr val="tx1"/>
              </a:solidFill>
            </a:endParaRPr>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3071046" y="705437"/>
            <a:ext cx="5865708" cy="1446550"/>
          </a:xfrm>
          <a:prstGeom prst="rect">
            <a:avLst/>
          </a:prstGeom>
        </p:spPr>
        <p:txBody>
          <a:bodyPr wrap="none">
            <a:spAutoFit/>
          </a:bodyPr>
          <a:lstStyle/>
          <a:p>
            <a:pPr algn="ctr"/>
            <a:r>
              <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SOLUTION</a:t>
            </a:r>
          </a:p>
        </p:txBody>
      </p:sp>
      <p:sp>
        <p:nvSpPr>
          <p:cNvPr id="10" name="Rectangle 9">
            <a:extLst>
              <a:ext uri="{FF2B5EF4-FFF2-40B4-BE49-F238E27FC236}">
                <a16:creationId xmlns:a16="http://schemas.microsoft.com/office/drawing/2014/main" id="{0CE686A0-D3CF-4B45-AB0E-0CEACD1B22AE}"/>
              </a:ext>
            </a:extLst>
          </p:cNvPr>
          <p:cNvSpPr/>
          <p:nvPr/>
        </p:nvSpPr>
        <p:spPr>
          <a:xfrm>
            <a:off x="1386669" y="2933823"/>
            <a:ext cx="9456761" cy="1938992"/>
          </a:xfrm>
          <a:prstGeom prst="rect">
            <a:avLst/>
          </a:prstGeom>
        </p:spPr>
        <p:txBody>
          <a:bodyPr wrap="square">
            <a:spAutoFit/>
          </a:bodyPr>
          <a:lstStyle/>
          <a:p>
            <a:pPr algn="ctr"/>
            <a:r>
              <a:rPr lang="fr-FR" sz="2400" b="1" spc="300" dirty="0" smtClean="0">
                <a:solidFill>
                  <a:schemeClr val="bg1"/>
                </a:solidFill>
                <a:latin typeface="Raleway" panose="020B0503030101060003" pitchFamily="34" charset="77"/>
              </a:rPr>
              <a:t>Notre </a:t>
            </a:r>
            <a:r>
              <a:rPr lang="fr-FR" sz="2400" b="1" spc="300" dirty="0">
                <a:solidFill>
                  <a:schemeClr val="bg1"/>
                </a:solidFill>
                <a:latin typeface="Raleway" panose="020B0503030101060003" pitchFamily="34" charset="77"/>
              </a:rPr>
              <a:t>projet propose la création d'une plateforme avancée de contrôle de qualité des assemblages électroniques. Avec l'avancement de ce projet, il est nommé MID PCB, abréviation de Machine Intelligente de Détection des Défauts des PCB</a:t>
            </a:r>
            <a:r>
              <a:rPr lang="fr-FR" sz="2400" b="1" spc="300" dirty="0" smtClean="0">
                <a:solidFill>
                  <a:schemeClr val="bg1"/>
                </a:solidFill>
                <a:latin typeface="Raleway" panose="020B0503030101060003" pitchFamily="34" charset="77"/>
              </a:rPr>
              <a:t>.</a:t>
            </a:r>
          </a:p>
        </p:txBody>
      </p:sp>
      <p:sp useBgFill="1">
        <p:nvSpPr>
          <p:cNvPr id="28" name="Oval 27">
            <a:extLst>
              <a:ext uri="{FF2B5EF4-FFF2-40B4-BE49-F238E27FC236}">
                <a16:creationId xmlns:a16="http://schemas.microsoft.com/office/drawing/2014/main" id="{F5655B3E-FE88-834E-A29C-AE048BDB4893}"/>
              </a:ext>
            </a:extLst>
          </p:cNvPr>
          <p:cNvSpPr/>
          <p:nvPr/>
        </p:nvSpPr>
        <p:spPr>
          <a:xfrm>
            <a:off x="9328604" y="955519"/>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0" name="Oval 29">
            <a:extLst>
              <a:ext uri="{FF2B5EF4-FFF2-40B4-BE49-F238E27FC236}">
                <a16:creationId xmlns:a16="http://schemas.microsoft.com/office/drawing/2014/main" id="{9429F179-E309-5B4C-9AC1-9EAF871D7405}"/>
              </a:ext>
            </a:extLst>
          </p:cNvPr>
          <p:cNvSpPr/>
          <p:nvPr/>
        </p:nvSpPr>
        <p:spPr>
          <a:xfrm>
            <a:off x="9674669" y="1386007"/>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642428" y="5129808"/>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3" name="Oval 12">
            <a:extLst>
              <a:ext uri="{FF2B5EF4-FFF2-40B4-BE49-F238E27FC236}">
                <a16:creationId xmlns:a16="http://schemas.microsoft.com/office/drawing/2014/main" id="{D53930A9-9ED7-C347-B138-C9D92018A994}"/>
              </a:ext>
            </a:extLst>
          </p:cNvPr>
          <p:cNvSpPr/>
          <p:nvPr/>
        </p:nvSpPr>
        <p:spPr>
          <a:xfrm>
            <a:off x="10574779" y="5137249"/>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4" name="Oval 13">
            <a:extLst>
              <a:ext uri="{FF2B5EF4-FFF2-40B4-BE49-F238E27FC236}">
                <a16:creationId xmlns:a16="http://schemas.microsoft.com/office/drawing/2014/main" id="{D53930A9-9ED7-C347-B138-C9D92018A994}"/>
              </a:ext>
            </a:extLst>
          </p:cNvPr>
          <p:cNvSpPr/>
          <p:nvPr/>
        </p:nvSpPr>
        <p:spPr>
          <a:xfrm>
            <a:off x="-27125" y="501660"/>
            <a:ext cx="1258829" cy="1271079"/>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4" name="Picture 3"/>
          <p:cNvPicPr>
            <a:picLocks noChangeAspect="1"/>
          </p:cNvPicPr>
          <p:nvPr/>
        </p:nvPicPr>
        <p:blipFill>
          <a:blip r:embed="rId4"/>
          <a:stretch>
            <a:fillRect/>
          </a:stretch>
        </p:blipFill>
        <p:spPr>
          <a:xfrm>
            <a:off x="441086" y="133344"/>
            <a:ext cx="11347925" cy="6591310"/>
          </a:xfrm>
          <a:prstGeom prst="rect">
            <a:avLst/>
          </a:prstGeom>
        </p:spPr>
      </p:pic>
      <p:sp>
        <p:nvSpPr>
          <p:cNvPr id="15" name="Rectangle 14">
            <a:extLst>
              <a:ext uri="{FF2B5EF4-FFF2-40B4-BE49-F238E27FC236}">
                <a16:creationId xmlns:a16="http://schemas.microsoft.com/office/drawing/2014/main" id="{0CE686A0-D3CF-4B45-AB0E-0CEACD1B22AE}"/>
              </a:ext>
            </a:extLst>
          </p:cNvPr>
          <p:cNvSpPr/>
          <p:nvPr/>
        </p:nvSpPr>
        <p:spPr>
          <a:xfrm>
            <a:off x="1386669" y="3529030"/>
            <a:ext cx="9456761" cy="830997"/>
          </a:xfrm>
          <a:prstGeom prst="rect">
            <a:avLst/>
          </a:prstGeom>
        </p:spPr>
        <p:txBody>
          <a:bodyPr wrap="square">
            <a:spAutoFit/>
          </a:bodyPr>
          <a:lstStyle/>
          <a:p>
            <a:pPr algn="ctr"/>
            <a:r>
              <a:rPr lang="fr-FR" sz="2400" b="1" spc="300" dirty="0" smtClean="0">
                <a:solidFill>
                  <a:schemeClr val="bg1"/>
                </a:solidFill>
                <a:latin typeface="Raleway" panose="020B0503030101060003" pitchFamily="34" charset="77"/>
              </a:rPr>
              <a:t> - Pour réaliser cette plateforme, plusieurs parties essentielles doivent être prises en compte :</a:t>
            </a:r>
            <a:endParaRPr lang="en-LT" sz="2400" b="1" spc="300" dirty="0">
              <a:solidFill>
                <a:schemeClr val="bg1"/>
              </a:solidFill>
              <a:latin typeface="Raleway" panose="020B0503030101060003" pitchFamily="34" charset="77"/>
            </a:endParaRPr>
          </a:p>
        </p:txBody>
      </p:sp>
    </p:spTree>
    <p:extLst>
      <p:ext uri="{BB962C8B-B14F-4D97-AF65-F5344CB8AC3E}">
        <p14:creationId xmlns:p14="http://schemas.microsoft.com/office/powerpoint/2010/main" val="3046787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2.08333E-6 -7.40741E-7 L 2.08333E-6 -0.13889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2.91667E-6 -3.33333E-6 L 2.916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2.29167E-6 -2.59259E-6 L 2.29167E-6 -0.13889 " pathEditMode="relative" rAng="0" ptsTypes="AA">
                                      <p:cBhvr>
                                        <p:cTn id="19" dur="2000" fill="hold"/>
                                        <p:tgtEl>
                                          <p:spTgt spid="31"/>
                                        </p:tgtEl>
                                        <p:attrNameLst>
                                          <p:attrName>ppt_x</p:attrName>
                                          <p:attrName>ppt_y</p:attrName>
                                        </p:attrNameLst>
                                      </p:cBhvr>
                                      <p:rCtr x="0" y="-6944"/>
                                    </p:animMotion>
                                  </p:childTnLst>
                                </p:cTn>
                              </p:par>
                              <p:par>
                                <p:cTn id="20" presetID="10" presetClass="entr" presetSubtype="0" repeatCount="indefinite" fill="hold" grpId="0" nodeType="withEffect">
                                  <p:stCondLst>
                                    <p:cond delay="8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000"/>
                                        <p:tgtEl>
                                          <p:spTgt spid="13"/>
                                        </p:tgtEl>
                                      </p:cBhvr>
                                    </p:animEffect>
                                  </p:childTnLst>
                                  <p:subTnLst>
                                    <p:set>
                                      <p:cBhvr override="childStyle">
                                        <p:cTn dur="1" fill="hold" display="0" masterRel="sameClick" afterEffect="1">
                                          <p:stCondLst>
                                            <p:cond evt="end" delay="0">
                                              <p:tn val="20"/>
                                            </p:cond>
                                          </p:stCondLst>
                                        </p:cTn>
                                        <p:tgtEl>
                                          <p:spTgt spid="13"/>
                                        </p:tgtEl>
                                        <p:attrNameLst>
                                          <p:attrName>style.visibility</p:attrName>
                                        </p:attrNameLst>
                                      </p:cBhvr>
                                      <p:to>
                                        <p:strVal val="hidden"/>
                                      </p:to>
                                    </p:set>
                                  </p:subTnLst>
                                </p:cTn>
                              </p:par>
                              <p:par>
                                <p:cTn id="23" presetID="64" presetClass="path" presetSubtype="0" repeatCount="indefinite" fill="hold" grpId="1" nodeType="withEffect">
                                  <p:stCondLst>
                                    <p:cond delay="800"/>
                                  </p:stCondLst>
                                  <p:childTnLst>
                                    <p:animMotion origin="layout" path="M -1.04167E-6 1.11022E-16 L -1.04167E-6 -0.13889 " pathEditMode="relative" rAng="0" ptsTypes="AA">
                                      <p:cBhvr>
                                        <p:cTn id="24" dur="2000" fill="hold"/>
                                        <p:tgtEl>
                                          <p:spTgt spid="13"/>
                                        </p:tgtEl>
                                        <p:attrNameLst>
                                          <p:attrName>ppt_x</p:attrName>
                                          <p:attrName>ppt_y</p:attrName>
                                        </p:attrNameLst>
                                      </p:cBhvr>
                                      <p:rCtr x="0" y="-6944"/>
                                    </p:animMotion>
                                  </p:childTnLst>
                                </p:cTn>
                              </p:par>
                              <p:par>
                                <p:cTn id="25" presetID="10" presetClass="entr" presetSubtype="0" repeatCount="indefinite" fill="hold" grpId="0" nodeType="withEffect">
                                  <p:stCondLst>
                                    <p:cond delay="8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000"/>
                                        <p:tgtEl>
                                          <p:spTgt spid="14"/>
                                        </p:tgtEl>
                                      </p:cBhvr>
                                    </p:animEffect>
                                  </p:childTnLst>
                                  <p:subTnLst>
                                    <p:set>
                                      <p:cBhvr override="childStyle">
                                        <p:cTn dur="1" fill="hold" display="0" masterRel="sameClick" afterEffect="1">
                                          <p:stCondLst>
                                            <p:cond evt="end" delay="0">
                                              <p:tn val="25"/>
                                            </p:cond>
                                          </p:stCondLst>
                                        </p:cTn>
                                        <p:tgtEl>
                                          <p:spTgt spid="14"/>
                                        </p:tgtEl>
                                        <p:attrNameLst>
                                          <p:attrName>style.visibility</p:attrName>
                                        </p:attrNameLst>
                                      </p:cBhvr>
                                      <p:to>
                                        <p:strVal val="hidden"/>
                                      </p:to>
                                    </p:set>
                                  </p:subTnLst>
                                </p:cTn>
                              </p:par>
                              <p:par>
                                <p:cTn id="28" presetID="64" presetClass="path" presetSubtype="0" repeatCount="indefinite" fill="hold" grpId="1" nodeType="withEffect">
                                  <p:stCondLst>
                                    <p:cond delay="800"/>
                                  </p:stCondLst>
                                  <p:childTnLst>
                                    <p:animMotion origin="layout" path="M 1.04167E-6 -7.40741E-7 L 1.04167E-6 -0.13889 " pathEditMode="relative" rAng="0" ptsTypes="AA">
                                      <p:cBhvr>
                                        <p:cTn id="29" dur="2000" fill="hold"/>
                                        <p:tgtEl>
                                          <p:spTgt spid="14"/>
                                        </p:tgtEl>
                                        <p:attrNameLst>
                                          <p:attrName>ppt_x</p:attrName>
                                          <p:attrName>ppt_y</p:attrName>
                                        </p:attrNameLst>
                                      </p:cBhvr>
                                      <p:rCtr x="0" y="-6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0">
                                            <p:txEl>
                                              <p:pRg st="0" end="0"/>
                                            </p:txEl>
                                          </p:spTgt>
                                        </p:tgtEl>
                                      </p:cBhvr>
                                    </p:animEffect>
                                    <p:set>
                                      <p:cBhvr>
                                        <p:cTn id="39" dur="1" fill="hold">
                                          <p:stCondLst>
                                            <p:cond delay="499"/>
                                          </p:stCondLst>
                                        </p:cTn>
                                        <p:tgtEl>
                                          <p:spTgt spid="10">
                                            <p:txEl>
                                              <p:pRg st="0" end="0"/>
                                            </p:txEl>
                                          </p:spTgt>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53" presetClass="exit" presetSubtype="32" fill="hold" nodeType="clickEffect">
                                  <p:stCondLst>
                                    <p:cond delay="0"/>
                                  </p:stCondLst>
                                  <p:childTnLst>
                                    <p:anim calcmode="lin" valueType="num">
                                      <p:cBhvr>
                                        <p:cTn id="43" dur="500"/>
                                        <p:tgtEl>
                                          <p:spTgt spid="4"/>
                                        </p:tgtEl>
                                        <p:attrNameLst>
                                          <p:attrName>ppt_w</p:attrName>
                                        </p:attrNameLst>
                                      </p:cBhvr>
                                      <p:tavLst>
                                        <p:tav tm="0">
                                          <p:val>
                                            <p:strVal val="ppt_w"/>
                                          </p:val>
                                        </p:tav>
                                        <p:tav tm="100000">
                                          <p:val>
                                            <p:fltVal val="0"/>
                                          </p:val>
                                        </p:tav>
                                      </p:tavLst>
                                    </p:anim>
                                    <p:anim calcmode="lin" valueType="num">
                                      <p:cBhvr>
                                        <p:cTn id="44" dur="500"/>
                                        <p:tgtEl>
                                          <p:spTgt spid="4"/>
                                        </p:tgtEl>
                                        <p:attrNameLst>
                                          <p:attrName>ppt_h</p:attrName>
                                        </p:attrNameLst>
                                      </p:cBhvr>
                                      <p:tavLst>
                                        <p:tav tm="0">
                                          <p:val>
                                            <p:strVal val="ppt_h"/>
                                          </p:val>
                                        </p:tav>
                                        <p:tav tm="100000">
                                          <p:val>
                                            <p:fltVal val="0"/>
                                          </p:val>
                                        </p:tav>
                                      </p:tavLst>
                                    </p:anim>
                                    <p:animEffect transition="out" filter="fade">
                                      <p:cBhvr>
                                        <p:cTn id="45" dur="500"/>
                                        <p:tgtEl>
                                          <p:spTgt spid="4"/>
                                        </p:tgtEl>
                                      </p:cBhvr>
                                    </p:animEffect>
                                    <p:set>
                                      <p:cBhvr>
                                        <p:cTn id="46" dur="1" fill="hold">
                                          <p:stCondLst>
                                            <p:cond delay="499"/>
                                          </p:stCondLst>
                                        </p:cTn>
                                        <p:tgtEl>
                                          <p:spTgt spid="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P spid="13" grpId="0" animBg="1"/>
      <p:bldP spid="13" grpId="1" animBg="1"/>
      <p:bldP spid="14" grpId="0" animBg="1"/>
      <p:bldP spid="14" grpId="1" animBg="1"/>
      <p:bldP spid="15" grpId="0"/>
    </p:bldLst>
  </p:timing>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776</Words>
  <Application>Microsoft Office PowerPoint</Application>
  <PresentationFormat>Widescreen</PresentationFormat>
  <Paragraphs>83</Paragraphs>
  <Slides>18</Slides>
  <Notes>7</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Calibri</vt:lpstr>
      <vt:lpstr>Calibri Light</vt:lpstr>
      <vt:lpstr>Arial</vt:lpstr>
      <vt:lpstr>Times New Roman</vt:lpstr>
      <vt:lpstr>Raleway Black</vt:lpstr>
      <vt:lpstr>Arial Narrow</vt:lpstr>
      <vt:lpstr>Tahoma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2023-10-03T06:31:12Z</dcterms:created>
  <dcterms:modified xsi:type="dcterms:W3CDTF">2024-06-19T13:42:30Z</dcterms:modified>
</cp:coreProperties>
</file>